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2" r:id="rId56"/>
    <p:sldId id="310" r:id="rId57"/>
    <p:sldId id="31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F" id="{C754266B-79ED-4EF4-BA66-8FEF31E6728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BF" id="{6E8B5997-A33E-40D2-B922-8908F6E34CAD}">
          <p14:sldIdLst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WF" id="{C287688C-CA83-4E80-A721-D9371DBE0307}">
          <p14:sldIdLst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C1" id="{24976014-D773-4174-B97C-C0D4A328DBDD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C2" id="{92D4704D-1DDE-4AB0-B0C4-B054F1D21D0B}">
          <p14:sldIdLst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C3" id="{8FC43301-4556-4137-984B-49660BB91D39}">
          <p14:sldIdLst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Total" id="{D6BE77CC-4B19-450F-8DB9-B8CB3FD0C23D}">
          <p14:sldIdLst>
            <p14:sldId id="312"/>
            <p14:sldId id="310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goalie\Documents\GitHub\CS4323Projects\Project1JavaTry2\excel\Phase%202\WF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goalie\Documents\GitHub\CS4323Projects\Project1JavaTry2\excel\Phase%202\WF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Hole Size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'Compation 1'!$E$1</c:f>
              <c:strCache>
                <c:ptCount val="1"/>
                <c:pt idx="0">
                  <c:v>Compaction @ 250 VTU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'Compation 1'!$A$2:$A$1001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  <c:pt idx="121">
                  <c:v>605</c:v>
                </c:pt>
                <c:pt idx="122">
                  <c:v>610</c:v>
                </c:pt>
                <c:pt idx="123">
                  <c:v>615</c:v>
                </c:pt>
                <c:pt idx="124">
                  <c:v>620</c:v>
                </c:pt>
                <c:pt idx="125">
                  <c:v>625</c:v>
                </c:pt>
                <c:pt idx="126">
                  <c:v>630</c:v>
                </c:pt>
                <c:pt idx="127">
                  <c:v>635</c:v>
                </c:pt>
                <c:pt idx="128">
                  <c:v>640</c:v>
                </c:pt>
                <c:pt idx="129">
                  <c:v>645</c:v>
                </c:pt>
                <c:pt idx="130">
                  <c:v>650</c:v>
                </c:pt>
                <c:pt idx="131">
                  <c:v>655</c:v>
                </c:pt>
                <c:pt idx="132">
                  <c:v>660</c:v>
                </c:pt>
                <c:pt idx="133">
                  <c:v>665</c:v>
                </c:pt>
                <c:pt idx="134">
                  <c:v>670</c:v>
                </c:pt>
                <c:pt idx="135">
                  <c:v>675</c:v>
                </c:pt>
                <c:pt idx="136">
                  <c:v>680</c:v>
                </c:pt>
                <c:pt idx="137">
                  <c:v>685</c:v>
                </c:pt>
                <c:pt idx="138">
                  <c:v>690</c:v>
                </c:pt>
                <c:pt idx="139">
                  <c:v>695</c:v>
                </c:pt>
                <c:pt idx="140">
                  <c:v>700</c:v>
                </c:pt>
                <c:pt idx="141">
                  <c:v>705</c:v>
                </c:pt>
                <c:pt idx="142">
                  <c:v>710</c:v>
                </c:pt>
                <c:pt idx="143">
                  <c:v>715</c:v>
                </c:pt>
                <c:pt idx="144">
                  <c:v>720</c:v>
                </c:pt>
                <c:pt idx="145">
                  <c:v>725</c:v>
                </c:pt>
                <c:pt idx="146">
                  <c:v>730</c:v>
                </c:pt>
                <c:pt idx="147">
                  <c:v>735</c:v>
                </c:pt>
                <c:pt idx="148">
                  <c:v>740</c:v>
                </c:pt>
                <c:pt idx="149">
                  <c:v>745</c:v>
                </c:pt>
                <c:pt idx="150">
                  <c:v>750</c:v>
                </c:pt>
                <c:pt idx="151">
                  <c:v>755</c:v>
                </c:pt>
                <c:pt idx="152">
                  <c:v>760</c:v>
                </c:pt>
                <c:pt idx="153">
                  <c:v>765</c:v>
                </c:pt>
                <c:pt idx="154">
                  <c:v>770</c:v>
                </c:pt>
                <c:pt idx="155">
                  <c:v>775</c:v>
                </c:pt>
                <c:pt idx="156">
                  <c:v>780</c:v>
                </c:pt>
                <c:pt idx="157">
                  <c:v>785</c:v>
                </c:pt>
                <c:pt idx="158">
                  <c:v>790</c:v>
                </c:pt>
                <c:pt idx="159">
                  <c:v>795</c:v>
                </c:pt>
                <c:pt idx="160">
                  <c:v>800</c:v>
                </c:pt>
                <c:pt idx="161">
                  <c:v>805</c:v>
                </c:pt>
                <c:pt idx="162">
                  <c:v>810</c:v>
                </c:pt>
                <c:pt idx="163">
                  <c:v>815</c:v>
                </c:pt>
                <c:pt idx="164">
                  <c:v>820</c:v>
                </c:pt>
                <c:pt idx="165">
                  <c:v>825</c:v>
                </c:pt>
                <c:pt idx="166">
                  <c:v>830</c:v>
                </c:pt>
                <c:pt idx="167">
                  <c:v>835</c:v>
                </c:pt>
                <c:pt idx="168">
                  <c:v>840</c:v>
                </c:pt>
                <c:pt idx="169">
                  <c:v>845</c:v>
                </c:pt>
                <c:pt idx="170">
                  <c:v>850</c:v>
                </c:pt>
                <c:pt idx="171">
                  <c:v>855</c:v>
                </c:pt>
                <c:pt idx="172">
                  <c:v>860</c:v>
                </c:pt>
                <c:pt idx="173">
                  <c:v>865</c:v>
                </c:pt>
                <c:pt idx="174">
                  <c:v>870</c:v>
                </c:pt>
                <c:pt idx="175">
                  <c:v>875</c:v>
                </c:pt>
                <c:pt idx="176">
                  <c:v>880</c:v>
                </c:pt>
                <c:pt idx="177">
                  <c:v>885</c:v>
                </c:pt>
                <c:pt idx="178">
                  <c:v>890</c:v>
                </c:pt>
                <c:pt idx="179">
                  <c:v>895</c:v>
                </c:pt>
                <c:pt idx="180">
                  <c:v>900</c:v>
                </c:pt>
                <c:pt idx="181">
                  <c:v>905</c:v>
                </c:pt>
                <c:pt idx="182">
                  <c:v>910</c:v>
                </c:pt>
                <c:pt idx="183">
                  <c:v>915</c:v>
                </c:pt>
                <c:pt idx="184">
                  <c:v>920</c:v>
                </c:pt>
                <c:pt idx="185">
                  <c:v>925</c:v>
                </c:pt>
                <c:pt idx="186">
                  <c:v>930</c:v>
                </c:pt>
                <c:pt idx="187">
                  <c:v>935</c:v>
                </c:pt>
                <c:pt idx="188">
                  <c:v>940</c:v>
                </c:pt>
                <c:pt idx="189">
                  <c:v>945</c:v>
                </c:pt>
                <c:pt idx="190">
                  <c:v>950</c:v>
                </c:pt>
                <c:pt idx="191">
                  <c:v>955</c:v>
                </c:pt>
                <c:pt idx="192">
                  <c:v>960</c:v>
                </c:pt>
                <c:pt idx="193">
                  <c:v>965</c:v>
                </c:pt>
                <c:pt idx="194">
                  <c:v>970</c:v>
                </c:pt>
                <c:pt idx="195">
                  <c:v>975</c:v>
                </c:pt>
                <c:pt idx="196">
                  <c:v>980</c:v>
                </c:pt>
                <c:pt idx="197">
                  <c:v>985</c:v>
                </c:pt>
                <c:pt idx="198">
                  <c:v>990</c:v>
                </c:pt>
                <c:pt idx="199">
                  <c:v>995</c:v>
                </c:pt>
                <c:pt idx="200">
                  <c:v>1000</c:v>
                </c:pt>
                <c:pt idx="201">
                  <c:v>1005</c:v>
                </c:pt>
                <c:pt idx="202">
                  <c:v>1010</c:v>
                </c:pt>
                <c:pt idx="203">
                  <c:v>1015</c:v>
                </c:pt>
                <c:pt idx="204">
                  <c:v>1020</c:v>
                </c:pt>
                <c:pt idx="205">
                  <c:v>1025</c:v>
                </c:pt>
                <c:pt idx="206">
                  <c:v>1030</c:v>
                </c:pt>
                <c:pt idx="207">
                  <c:v>1035</c:v>
                </c:pt>
                <c:pt idx="208">
                  <c:v>1040</c:v>
                </c:pt>
                <c:pt idx="209">
                  <c:v>1045</c:v>
                </c:pt>
                <c:pt idx="210">
                  <c:v>1050</c:v>
                </c:pt>
                <c:pt idx="211">
                  <c:v>1055</c:v>
                </c:pt>
                <c:pt idx="212">
                  <c:v>1060</c:v>
                </c:pt>
                <c:pt idx="213">
                  <c:v>1065</c:v>
                </c:pt>
                <c:pt idx="214">
                  <c:v>1070</c:v>
                </c:pt>
                <c:pt idx="215">
                  <c:v>1075</c:v>
                </c:pt>
                <c:pt idx="216">
                  <c:v>1080</c:v>
                </c:pt>
                <c:pt idx="217">
                  <c:v>1085</c:v>
                </c:pt>
                <c:pt idx="218">
                  <c:v>1090</c:v>
                </c:pt>
                <c:pt idx="219">
                  <c:v>1095</c:v>
                </c:pt>
                <c:pt idx="220">
                  <c:v>1100</c:v>
                </c:pt>
                <c:pt idx="221">
                  <c:v>1105</c:v>
                </c:pt>
                <c:pt idx="222">
                  <c:v>1110</c:v>
                </c:pt>
                <c:pt idx="223">
                  <c:v>1115</c:v>
                </c:pt>
                <c:pt idx="224">
                  <c:v>1120</c:v>
                </c:pt>
                <c:pt idx="225">
                  <c:v>1125</c:v>
                </c:pt>
                <c:pt idx="226">
                  <c:v>1130</c:v>
                </c:pt>
                <c:pt idx="227">
                  <c:v>1135</c:v>
                </c:pt>
                <c:pt idx="228">
                  <c:v>1140</c:v>
                </c:pt>
                <c:pt idx="229">
                  <c:v>1145</c:v>
                </c:pt>
                <c:pt idx="230">
                  <c:v>1150</c:v>
                </c:pt>
                <c:pt idx="231">
                  <c:v>1155</c:v>
                </c:pt>
                <c:pt idx="232">
                  <c:v>1160</c:v>
                </c:pt>
                <c:pt idx="233">
                  <c:v>1165</c:v>
                </c:pt>
                <c:pt idx="234">
                  <c:v>1170</c:v>
                </c:pt>
                <c:pt idx="235">
                  <c:v>1175</c:v>
                </c:pt>
                <c:pt idx="236">
                  <c:v>1180</c:v>
                </c:pt>
                <c:pt idx="237">
                  <c:v>1185</c:v>
                </c:pt>
                <c:pt idx="238">
                  <c:v>1190</c:v>
                </c:pt>
                <c:pt idx="239">
                  <c:v>1195</c:v>
                </c:pt>
                <c:pt idx="240">
                  <c:v>1200</c:v>
                </c:pt>
                <c:pt idx="241">
                  <c:v>1205</c:v>
                </c:pt>
                <c:pt idx="242">
                  <c:v>1210</c:v>
                </c:pt>
                <c:pt idx="243">
                  <c:v>1215</c:v>
                </c:pt>
                <c:pt idx="244">
                  <c:v>1220</c:v>
                </c:pt>
                <c:pt idx="245">
                  <c:v>1225</c:v>
                </c:pt>
                <c:pt idx="246">
                  <c:v>1230</c:v>
                </c:pt>
                <c:pt idx="247">
                  <c:v>1235</c:v>
                </c:pt>
                <c:pt idx="248">
                  <c:v>1240</c:v>
                </c:pt>
                <c:pt idx="249">
                  <c:v>1245</c:v>
                </c:pt>
                <c:pt idx="250">
                  <c:v>1250</c:v>
                </c:pt>
                <c:pt idx="251">
                  <c:v>1255</c:v>
                </c:pt>
                <c:pt idx="252">
                  <c:v>1260</c:v>
                </c:pt>
                <c:pt idx="253">
                  <c:v>1265</c:v>
                </c:pt>
                <c:pt idx="254">
                  <c:v>1270</c:v>
                </c:pt>
                <c:pt idx="255">
                  <c:v>1275</c:v>
                </c:pt>
                <c:pt idx="256">
                  <c:v>1280</c:v>
                </c:pt>
                <c:pt idx="257">
                  <c:v>1285</c:v>
                </c:pt>
                <c:pt idx="258">
                  <c:v>1290</c:v>
                </c:pt>
                <c:pt idx="259">
                  <c:v>1295</c:v>
                </c:pt>
                <c:pt idx="260">
                  <c:v>1300</c:v>
                </c:pt>
                <c:pt idx="261">
                  <c:v>1305</c:v>
                </c:pt>
                <c:pt idx="262">
                  <c:v>1310</c:v>
                </c:pt>
                <c:pt idx="263">
                  <c:v>1315</c:v>
                </c:pt>
                <c:pt idx="264">
                  <c:v>1320</c:v>
                </c:pt>
                <c:pt idx="265">
                  <c:v>1325</c:v>
                </c:pt>
                <c:pt idx="266">
                  <c:v>1330</c:v>
                </c:pt>
                <c:pt idx="267">
                  <c:v>1335</c:v>
                </c:pt>
                <c:pt idx="268">
                  <c:v>1340</c:v>
                </c:pt>
                <c:pt idx="269">
                  <c:v>1345</c:v>
                </c:pt>
                <c:pt idx="270">
                  <c:v>1350</c:v>
                </c:pt>
                <c:pt idx="271">
                  <c:v>1355</c:v>
                </c:pt>
                <c:pt idx="272">
                  <c:v>1360</c:v>
                </c:pt>
                <c:pt idx="273">
                  <c:v>1365</c:v>
                </c:pt>
                <c:pt idx="274">
                  <c:v>1370</c:v>
                </c:pt>
                <c:pt idx="275">
                  <c:v>1375</c:v>
                </c:pt>
                <c:pt idx="276">
                  <c:v>1380</c:v>
                </c:pt>
                <c:pt idx="277">
                  <c:v>1385</c:v>
                </c:pt>
                <c:pt idx="278">
                  <c:v>1390</c:v>
                </c:pt>
                <c:pt idx="279">
                  <c:v>1395</c:v>
                </c:pt>
                <c:pt idx="280">
                  <c:v>1400</c:v>
                </c:pt>
                <c:pt idx="281">
                  <c:v>1405</c:v>
                </c:pt>
                <c:pt idx="282">
                  <c:v>1410</c:v>
                </c:pt>
                <c:pt idx="283">
                  <c:v>1415</c:v>
                </c:pt>
                <c:pt idx="284">
                  <c:v>1420</c:v>
                </c:pt>
                <c:pt idx="285">
                  <c:v>1425</c:v>
                </c:pt>
                <c:pt idx="286">
                  <c:v>1430</c:v>
                </c:pt>
                <c:pt idx="287">
                  <c:v>1435</c:v>
                </c:pt>
                <c:pt idx="288">
                  <c:v>1440</c:v>
                </c:pt>
                <c:pt idx="289">
                  <c:v>1445</c:v>
                </c:pt>
                <c:pt idx="290">
                  <c:v>1450</c:v>
                </c:pt>
                <c:pt idx="291">
                  <c:v>1455</c:v>
                </c:pt>
                <c:pt idx="292">
                  <c:v>1460</c:v>
                </c:pt>
                <c:pt idx="293">
                  <c:v>1465</c:v>
                </c:pt>
                <c:pt idx="294">
                  <c:v>1470</c:v>
                </c:pt>
                <c:pt idx="295">
                  <c:v>1475</c:v>
                </c:pt>
                <c:pt idx="296">
                  <c:v>1480</c:v>
                </c:pt>
                <c:pt idx="297">
                  <c:v>1485</c:v>
                </c:pt>
                <c:pt idx="298">
                  <c:v>1490</c:v>
                </c:pt>
                <c:pt idx="299">
                  <c:v>1495</c:v>
                </c:pt>
                <c:pt idx="300">
                  <c:v>1500</c:v>
                </c:pt>
                <c:pt idx="301">
                  <c:v>1505</c:v>
                </c:pt>
                <c:pt idx="302">
                  <c:v>1510</c:v>
                </c:pt>
                <c:pt idx="303">
                  <c:v>1515</c:v>
                </c:pt>
                <c:pt idx="304">
                  <c:v>1520</c:v>
                </c:pt>
                <c:pt idx="305">
                  <c:v>1525</c:v>
                </c:pt>
                <c:pt idx="306">
                  <c:v>1530</c:v>
                </c:pt>
                <c:pt idx="307">
                  <c:v>1535</c:v>
                </c:pt>
                <c:pt idx="308">
                  <c:v>1540</c:v>
                </c:pt>
                <c:pt idx="309">
                  <c:v>1545</c:v>
                </c:pt>
                <c:pt idx="310">
                  <c:v>1550</c:v>
                </c:pt>
                <c:pt idx="311">
                  <c:v>1555</c:v>
                </c:pt>
                <c:pt idx="312">
                  <c:v>1560</c:v>
                </c:pt>
                <c:pt idx="313">
                  <c:v>1565</c:v>
                </c:pt>
                <c:pt idx="314">
                  <c:v>1570</c:v>
                </c:pt>
                <c:pt idx="315">
                  <c:v>1575</c:v>
                </c:pt>
                <c:pt idx="316">
                  <c:v>1580</c:v>
                </c:pt>
                <c:pt idx="317">
                  <c:v>1585</c:v>
                </c:pt>
                <c:pt idx="318">
                  <c:v>1590</c:v>
                </c:pt>
                <c:pt idx="319">
                  <c:v>1595</c:v>
                </c:pt>
                <c:pt idx="320">
                  <c:v>1600</c:v>
                </c:pt>
                <c:pt idx="321">
                  <c:v>1605</c:v>
                </c:pt>
                <c:pt idx="322">
                  <c:v>1610</c:v>
                </c:pt>
                <c:pt idx="323">
                  <c:v>1615</c:v>
                </c:pt>
                <c:pt idx="324">
                  <c:v>1620</c:v>
                </c:pt>
                <c:pt idx="325">
                  <c:v>1625</c:v>
                </c:pt>
                <c:pt idx="326">
                  <c:v>1630</c:v>
                </c:pt>
                <c:pt idx="327">
                  <c:v>1635</c:v>
                </c:pt>
                <c:pt idx="328">
                  <c:v>1640</c:v>
                </c:pt>
                <c:pt idx="329">
                  <c:v>1645</c:v>
                </c:pt>
                <c:pt idx="330">
                  <c:v>1650</c:v>
                </c:pt>
                <c:pt idx="331">
                  <c:v>1655</c:v>
                </c:pt>
                <c:pt idx="332">
                  <c:v>1660</c:v>
                </c:pt>
                <c:pt idx="333">
                  <c:v>1665</c:v>
                </c:pt>
                <c:pt idx="334">
                  <c:v>1670</c:v>
                </c:pt>
                <c:pt idx="335">
                  <c:v>1675</c:v>
                </c:pt>
                <c:pt idx="336">
                  <c:v>1680</c:v>
                </c:pt>
                <c:pt idx="337">
                  <c:v>1685</c:v>
                </c:pt>
                <c:pt idx="338">
                  <c:v>1690</c:v>
                </c:pt>
                <c:pt idx="339">
                  <c:v>1695</c:v>
                </c:pt>
                <c:pt idx="340">
                  <c:v>1700</c:v>
                </c:pt>
                <c:pt idx="341">
                  <c:v>1705</c:v>
                </c:pt>
                <c:pt idx="342">
                  <c:v>1710</c:v>
                </c:pt>
                <c:pt idx="343">
                  <c:v>1715</c:v>
                </c:pt>
                <c:pt idx="344">
                  <c:v>1720</c:v>
                </c:pt>
                <c:pt idx="345">
                  <c:v>1725</c:v>
                </c:pt>
                <c:pt idx="346">
                  <c:v>1730</c:v>
                </c:pt>
                <c:pt idx="347">
                  <c:v>1735</c:v>
                </c:pt>
                <c:pt idx="348">
                  <c:v>1740</c:v>
                </c:pt>
                <c:pt idx="349">
                  <c:v>1745</c:v>
                </c:pt>
                <c:pt idx="350">
                  <c:v>1750</c:v>
                </c:pt>
                <c:pt idx="351">
                  <c:v>1755</c:v>
                </c:pt>
                <c:pt idx="352">
                  <c:v>1760</c:v>
                </c:pt>
                <c:pt idx="353">
                  <c:v>1765</c:v>
                </c:pt>
                <c:pt idx="354">
                  <c:v>1770</c:v>
                </c:pt>
                <c:pt idx="355">
                  <c:v>1775</c:v>
                </c:pt>
                <c:pt idx="356">
                  <c:v>1780</c:v>
                </c:pt>
                <c:pt idx="357">
                  <c:v>1785</c:v>
                </c:pt>
                <c:pt idx="358">
                  <c:v>1790</c:v>
                </c:pt>
                <c:pt idx="359">
                  <c:v>1795</c:v>
                </c:pt>
                <c:pt idx="360">
                  <c:v>1800</c:v>
                </c:pt>
                <c:pt idx="361">
                  <c:v>1805</c:v>
                </c:pt>
                <c:pt idx="362">
                  <c:v>1810</c:v>
                </c:pt>
                <c:pt idx="363">
                  <c:v>1815</c:v>
                </c:pt>
                <c:pt idx="364">
                  <c:v>1820</c:v>
                </c:pt>
                <c:pt idx="365">
                  <c:v>1825</c:v>
                </c:pt>
                <c:pt idx="366">
                  <c:v>1830</c:v>
                </c:pt>
                <c:pt idx="367">
                  <c:v>1835</c:v>
                </c:pt>
                <c:pt idx="368">
                  <c:v>1840</c:v>
                </c:pt>
                <c:pt idx="369">
                  <c:v>1845</c:v>
                </c:pt>
                <c:pt idx="370">
                  <c:v>1850</c:v>
                </c:pt>
                <c:pt idx="371">
                  <c:v>1855</c:v>
                </c:pt>
                <c:pt idx="372">
                  <c:v>1860</c:v>
                </c:pt>
                <c:pt idx="373">
                  <c:v>1865</c:v>
                </c:pt>
                <c:pt idx="374">
                  <c:v>1870</c:v>
                </c:pt>
                <c:pt idx="375">
                  <c:v>1875</c:v>
                </c:pt>
                <c:pt idx="376">
                  <c:v>1880</c:v>
                </c:pt>
                <c:pt idx="377">
                  <c:v>1885</c:v>
                </c:pt>
                <c:pt idx="378">
                  <c:v>1890</c:v>
                </c:pt>
                <c:pt idx="379">
                  <c:v>1895</c:v>
                </c:pt>
                <c:pt idx="380">
                  <c:v>1900</c:v>
                </c:pt>
                <c:pt idx="381">
                  <c:v>1905</c:v>
                </c:pt>
                <c:pt idx="382">
                  <c:v>1910</c:v>
                </c:pt>
                <c:pt idx="383">
                  <c:v>1915</c:v>
                </c:pt>
                <c:pt idx="384">
                  <c:v>1920</c:v>
                </c:pt>
                <c:pt idx="385">
                  <c:v>1925</c:v>
                </c:pt>
                <c:pt idx="386">
                  <c:v>1930</c:v>
                </c:pt>
                <c:pt idx="387">
                  <c:v>1935</c:v>
                </c:pt>
                <c:pt idx="388">
                  <c:v>1940</c:v>
                </c:pt>
                <c:pt idx="389">
                  <c:v>1945</c:v>
                </c:pt>
                <c:pt idx="390">
                  <c:v>1950</c:v>
                </c:pt>
                <c:pt idx="391">
                  <c:v>1955</c:v>
                </c:pt>
                <c:pt idx="392">
                  <c:v>1960</c:v>
                </c:pt>
                <c:pt idx="393">
                  <c:v>1965</c:v>
                </c:pt>
                <c:pt idx="394">
                  <c:v>1970</c:v>
                </c:pt>
                <c:pt idx="395">
                  <c:v>1975</c:v>
                </c:pt>
                <c:pt idx="396">
                  <c:v>1980</c:v>
                </c:pt>
                <c:pt idx="397">
                  <c:v>1985</c:v>
                </c:pt>
                <c:pt idx="398">
                  <c:v>1990</c:v>
                </c:pt>
                <c:pt idx="399">
                  <c:v>1995</c:v>
                </c:pt>
                <c:pt idx="400">
                  <c:v>2000</c:v>
                </c:pt>
                <c:pt idx="401">
                  <c:v>2005</c:v>
                </c:pt>
                <c:pt idx="402">
                  <c:v>2010</c:v>
                </c:pt>
                <c:pt idx="403">
                  <c:v>2015</c:v>
                </c:pt>
                <c:pt idx="404">
                  <c:v>2020</c:v>
                </c:pt>
                <c:pt idx="405">
                  <c:v>2025</c:v>
                </c:pt>
                <c:pt idx="406">
                  <c:v>2030</c:v>
                </c:pt>
                <c:pt idx="407">
                  <c:v>2035</c:v>
                </c:pt>
                <c:pt idx="408">
                  <c:v>2040</c:v>
                </c:pt>
                <c:pt idx="409">
                  <c:v>2045</c:v>
                </c:pt>
                <c:pt idx="410">
                  <c:v>2050</c:v>
                </c:pt>
                <c:pt idx="411">
                  <c:v>2055</c:v>
                </c:pt>
                <c:pt idx="412">
                  <c:v>2060</c:v>
                </c:pt>
                <c:pt idx="413">
                  <c:v>2065</c:v>
                </c:pt>
                <c:pt idx="414">
                  <c:v>2070</c:v>
                </c:pt>
                <c:pt idx="415">
                  <c:v>2075</c:v>
                </c:pt>
                <c:pt idx="416">
                  <c:v>2080</c:v>
                </c:pt>
                <c:pt idx="417">
                  <c:v>2085</c:v>
                </c:pt>
                <c:pt idx="418">
                  <c:v>2090</c:v>
                </c:pt>
                <c:pt idx="419">
                  <c:v>2095</c:v>
                </c:pt>
                <c:pt idx="420">
                  <c:v>2100</c:v>
                </c:pt>
                <c:pt idx="421">
                  <c:v>2105</c:v>
                </c:pt>
                <c:pt idx="422">
                  <c:v>2110</c:v>
                </c:pt>
                <c:pt idx="423">
                  <c:v>2115</c:v>
                </c:pt>
                <c:pt idx="424">
                  <c:v>2120</c:v>
                </c:pt>
                <c:pt idx="425">
                  <c:v>2125</c:v>
                </c:pt>
                <c:pt idx="426">
                  <c:v>2130</c:v>
                </c:pt>
                <c:pt idx="427">
                  <c:v>2135</c:v>
                </c:pt>
                <c:pt idx="428">
                  <c:v>2140</c:v>
                </c:pt>
                <c:pt idx="429">
                  <c:v>2145</c:v>
                </c:pt>
                <c:pt idx="430">
                  <c:v>2150</c:v>
                </c:pt>
                <c:pt idx="431">
                  <c:v>2155</c:v>
                </c:pt>
                <c:pt idx="432">
                  <c:v>2160</c:v>
                </c:pt>
                <c:pt idx="433">
                  <c:v>2165</c:v>
                </c:pt>
                <c:pt idx="434">
                  <c:v>2170</c:v>
                </c:pt>
                <c:pt idx="435">
                  <c:v>2175</c:v>
                </c:pt>
                <c:pt idx="436">
                  <c:v>2180</c:v>
                </c:pt>
                <c:pt idx="437">
                  <c:v>2185</c:v>
                </c:pt>
                <c:pt idx="438">
                  <c:v>2190</c:v>
                </c:pt>
                <c:pt idx="439">
                  <c:v>2195</c:v>
                </c:pt>
                <c:pt idx="440">
                  <c:v>2200</c:v>
                </c:pt>
                <c:pt idx="441">
                  <c:v>2205</c:v>
                </c:pt>
                <c:pt idx="442">
                  <c:v>2210</c:v>
                </c:pt>
                <c:pt idx="443">
                  <c:v>2215</c:v>
                </c:pt>
                <c:pt idx="444">
                  <c:v>2220</c:v>
                </c:pt>
                <c:pt idx="445">
                  <c:v>2225</c:v>
                </c:pt>
                <c:pt idx="446">
                  <c:v>2230</c:v>
                </c:pt>
                <c:pt idx="447">
                  <c:v>2235</c:v>
                </c:pt>
                <c:pt idx="448">
                  <c:v>2240</c:v>
                </c:pt>
                <c:pt idx="449">
                  <c:v>2245</c:v>
                </c:pt>
                <c:pt idx="450">
                  <c:v>2250</c:v>
                </c:pt>
                <c:pt idx="451">
                  <c:v>2255</c:v>
                </c:pt>
                <c:pt idx="452">
                  <c:v>2260</c:v>
                </c:pt>
                <c:pt idx="453">
                  <c:v>2265</c:v>
                </c:pt>
                <c:pt idx="454">
                  <c:v>2270</c:v>
                </c:pt>
                <c:pt idx="455">
                  <c:v>2275</c:v>
                </c:pt>
                <c:pt idx="456">
                  <c:v>2280</c:v>
                </c:pt>
                <c:pt idx="457">
                  <c:v>2285</c:v>
                </c:pt>
                <c:pt idx="458">
                  <c:v>2290</c:v>
                </c:pt>
                <c:pt idx="459">
                  <c:v>2295</c:v>
                </c:pt>
                <c:pt idx="460">
                  <c:v>2300</c:v>
                </c:pt>
                <c:pt idx="461">
                  <c:v>2305</c:v>
                </c:pt>
                <c:pt idx="462">
                  <c:v>2310</c:v>
                </c:pt>
                <c:pt idx="463">
                  <c:v>2315</c:v>
                </c:pt>
                <c:pt idx="464">
                  <c:v>2320</c:v>
                </c:pt>
                <c:pt idx="465">
                  <c:v>2325</c:v>
                </c:pt>
                <c:pt idx="466">
                  <c:v>2330</c:v>
                </c:pt>
                <c:pt idx="467">
                  <c:v>2335</c:v>
                </c:pt>
                <c:pt idx="468">
                  <c:v>2340</c:v>
                </c:pt>
                <c:pt idx="469">
                  <c:v>2345</c:v>
                </c:pt>
                <c:pt idx="470">
                  <c:v>2350</c:v>
                </c:pt>
                <c:pt idx="471">
                  <c:v>2355</c:v>
                </c:pt>
                <c:pt idx="472">
                  <c:v>2360</c:v>
                </c:pt>
                <c:pt idx="473">
                  <c:v>2365</c:v>
                </c:pt>
                <c:pt idx="474">
                  <c:v>2370</c:v>
                </c:pt>
                <c:pt idx="475">
                  <c:v>2375</c:v>
                </c:pt>
                <c:pt idx="476">
                  <c:v>2380</c:v>
                </c:pt>
                <c:pt idx="477">
                  <c:v>2385</c:v>
                </c:pt>
                <c:pt idx="478">
                  <c:v>2390</c:v>
                </c:pt>
                <c:pt idx="479">
                  <c:v>2395</c:v>
                </c:pt>
                <c:pt idx="480">
                  <c:v>2400</c:v>
                </c:pt>
                <c:pt idx="481">
                  <c:v>2405</c:v>
                </c:pt>
                <c:pt idx="482">
                  <c:v>2410</c:v>
                </c:pt>
                <c:pt idx="483">
                  <c:v>2415</c:v>
                </c:pt>
                <c:pt idx="484">
                  <c:v>2420</c:v>
                </c:pt>
                <c:pt idx="485">
                  <c:v>2425</c:v>
                </c:pt>
                <c:pt idx="486">
                  <c:v>2430</c:v>
                </c:pt>
                <c:pt idx="487">
                  <c:v>2435</c:v>
                </c:pt>
                <c:pt idx="488">
                  <c:v>2440</c:v>
                </c:pt>
                <c:pt idx="489">
                  <c:v>2445</c:v>
                </c:pt>
                <c:pt idx="490">
                  <c:v>2450</c:v>
                </c:pt>
                <c:pt idx="491">
                  <c:v>2455</c:v>
                </c:pt>
                <c:pt idx="492">
                  <c:v>2460</c:v>
                </c:pt>
                <c:pt idx="493">
                  <c:v>2465</c:v>
                </c:pt>
                <c:pt idx="494">
                  <c:v>2470</c:v>
                </c:pt>
                <c:pt idx="495">
                  <c:v>2475</c:v>
                </c:pt>
                <c:pt idx="496">
                  <c:v>2480</c:v>
                </c:pt>
                <c:pt idx="497">
                  <c:v>2485</c:v>
                </c:pt>
                <c:pt idx="498">
                  <c:v>2490</c:v>
                </c:pt>
                <c:pt idx="499">
                  <c:v>2495</c:v>
                </c:pt>
                <c:pt idx="500">
                  <c:v>2500</c:v>
                </c:pt>
                <c:pt idx="501">
                  <c:v>2505</c:v>
                </c:pt>
                <c:pt idx="502">
                  <c:v>2510</c:v>
                </c:pt>
                <c:pt idx="503">
                  <c:v>2515</c:v>
                </c:pt>
                <c:pt idx="504">
                  <c:v>2520</c:v>
                </c:pt>
                <c:pt idx="505">
                  <c:v>2525</c:v>
                </c:pt>
                <c:pt idx="506">
                  <c:v>2530</c:v>
                </c:pt>
                <c:pt idx="507">
                  <c:v>2535</c:v>
                </c:pt>
                <c:pt idx="508">
                  <c:v>2540</c:v>
                </c:pt>
                <c:pt idx="509">
                  <c:v>2545</c:v>
                </c:pt>
                <c:pt idx="510">
                  <c:v>2550</c:v>
                </c:pt>
                <c:pt idx="511">
                  <c:v>2555</c:v>
                </c:pt>
                <c:pt idx="512">
                  <c:v>2560</c:v>
                </c:pt>
                <c:pt idx="513">
                  <c:v>2565</c:v>
                </c:pt>
                <c:pt idx="514">
                  <c:v>2570</c:v>
                </c:pt>
                <c:pt idx="515">
                  <c:v>2575</c:v>
                </c:pt>
                <c:pt idx="516">
                  <c:v>2580</c:v>
                </c:pt>
                <c:pt idx="517">
                  <c:v>2585</c:v>
                </c:pt>
                <c:pt idx="518">
                  <c:v>2590</c:v>
                </c:pt>
                <c:pt idx="519">
                  <c:v>2595</c:v>
                </c:pt>
                <c:pt idx="520">
                  <c:v>2600</c:v>
                </c:pt>
                <c:pt idx="521">
                  <c:v>2605</c:v>
                </c:pt>
                <c:pt idx="522">
                  <c:v>2610</c:v>
                </c:pt>
                <c:pt idx="523">
                  <c:v>2615</c:v>
                </c:pt>
                <c:pt idx="524">
                  <c:v>2620</c:v>
                </c:pt>
                <c:pt idx="525">
                  <c:v>2625</c:v>
                </c:pt>
                <c:pt idx="526">
                  <c:v>2630</c:v>
                </c:pt>
                <c:pt idx="527">
                  <c:v>2635</c:v>
                </c:pt>
                <c:pt idx="528">
                  <c:v>2640</c:v>
                </c:pt>
                <c:pt idx="529">
                  <c:v>2645</c:v>
                </c:pt>
                <c:pt idx="530">
                  <c:v>2650</c:v>
                </c:pt>
                <c:pt idx="531">
                  <c:v>2655</c:v>
                </c:pt>
                <c:pt idx="532">
                  <c:v>2660</c:v>
                </c:pt>
                <c:pt idx="533">
                  <c:v>2665</c:v>
                </c:pt>
                <c:pt idx="534">
                  <c:v>2670</c:v>
                </c:pt>
                <c:pt idx="535">
                  <c:v>2675</c:v>
                </c:pt>
                <c:pt idx="536">
                  <c:v>2680</c:v>
                </c:pt>
                <c:pt idx="537">
                  <c:v>2685</c:v>
                </c:pt>
                <c:pt idx="538">
                  <c:v>2690</c:v>
                </c:pt>
                <c:pt idx="539">
                  <c:v>2695</c:v>
                </c:pt>
                <c:pt idx="540">
                  <c:v>2700</c:v>
                </c:pt>
                <c:pt idx="541">
                  <c:v>2705</c:v>
                </c:pt>
                <c:pt idx="542">
                  <c:v>2710</c:v>
                </c:pt>
                <c:pt idx="543">
                  <c:v>2715</c:v>
                </c:pt>
                <c:pt idx="544">
                  <c:v>2720</c:v>
                </c:pt>
                <c:pt idx="545">
                  <c:v>2725</c:v>
                </c:pt>
                <c:pt idx="546">
                  <c:v>2730</c:v>
                </c:pt>
                <c:pt idx="547">
                  <c:v>2735</c:v>
                </c:pt>
                <c:pt idx="548">
                  <c:v>2740</c:v>
                </c:pt>
                <c:pt idx="549">
                  <c:v>2745</c:v>
                </c:pt>
                <c:pt idx="550">
                  <c:v>2750</c:v>
                </c:pt>
                <c:pt idx="551">
                  <c:v>2755</c:v>
                </c:pt>
                <c:pt idx="552">
                  <c:v>2760</c:v>
                </c:pt>
                <c:pt idx="553">
                  <c:v>2765</c:v>
                </c:pt>
                <c:pt idx="554">
                  <c:v>2770</c:v>
                </c:pt>
                <c:pt idx="555">
                  <c:v>2775</c:v>
                </c:pt>
                <c:pt idx="556">
                  <c:v>2780</c:v>
                </c:pt>
                <c:pt idx="557">
                  <c:v>2785</c:v>
                </c:pt>
                <c:pt idx="558">
                  <c:v>2790</c:v>
                </c:pt>
                <c:pt idx="559">
                  <c:v>2795</c:v>
                </c:pt>
                <c:pt idx="560">
                  <c:v>2800</c:v>
                </c:pt>
                <c:pt idx="561">
                  <c:v>2805</c:v>
                </c:pt>
                <c:pt idx="562">
                  <c:v>2810</c:v>
                </c:pt>
                <c:pt idx="563">
                  <c:v>2815</c:v>
                </c:pt>
                <c:pt idx="564">
                  <c:v>2820</c:v>
                </c:pt>
                <c:pt idx="565">
                  <c:v>2825</c:v>
                </c:pt>
                <c:pt idx="566">
                  <c:v>2830</c:v>
                </c:pt>
                <c:pt idx="567">
                  <c:v>2835</c:v>
                </c:pt>
                <c:pt idx="568">
                  <c:v>2840</c:v>
                </c:pt>
                <c:pt idx="569">
                  <c:v>2845</c:v>
                </c:pt>
                <c:pt idx="570">
                  <c:v>2850</c:v>
                </c:pt>
                <c:pt idx="571">
                  <c:v>2855</c:v>
                </c:pt>
                <c:pt idx="572">
                  <c:v>2860</c:v>
                </c:pt>
                <c:pt idx="573">
                  <c:v>2865</c:v>
                </c:pt>
                <c:pt idx="574">
                  <c:v>2870</c:v>
                </c:pt>
                <c:pt idx="575">
                  <c:v>2875</c:v>
                </c:pt>
                <c:pt idx="576">
                  <c:v>2880</c:v>
                </c:pt>
                <c:pt idx="577">
                  <c:v>2885</c:v>
                </c:pt>
                <c:pt idx="578">
                  <c:v>2890</c:v>
                </c:pt>
                <c:pt idx="579">
                  <c:v>2895</c:v>
                </c:pt>
                <c:pt idx="580">
                  <c:v>2900</c:v>
                </c:pt>
                <c:pt idx="581">
                  <c:v>2905</c:v>
                </c:pt>
                <c:pt idx="582">
                  <c:v>2910</c:v>
                </c:pt>
                <c:pt idx="583">
                  <c:v>2915</c:v>
                </c:pt>
                <c:pt idx="584">
                  <c:v>2920</c:v>
                </c:pt>
                <c:pt idx="585">
                  <c:v>2925</c:v>
                </c:pt>
                <c:pt idx="586">
                  <c:v>2930</c:v>
                </c:pt>
                <c:pt idx="587">
                  <c:v>2935</c:v>
                </c:pt>
                <c:pt idx="588">
                  <c:v>2940</c:v>
                </c:pt>
                <c:pt idx="589">
                  <c:v>2945</c:v>
                </c:pt>
                <c:pt idx="590">
                  <c:v>2950</c:v>
                </c:pt>
                <c:pt idx="591">
                  <c:v>2955</c:v>
                </c:pt>
                <c:pt idx="592">
                  <c:v>2960</c:v>
                </c:pt>
                <c:pt idx="593">
                  <c:v>2965</c:v>
                </c:pt>
                <c:pt idx="594">
                  <c:v>2970</c:v>
                </c:pt>
                <c:pt idx="595">
                  <c:v>2975</c:v>
                </c:pt>
                <c:pt idx="596">
                  <c:v>2980</c:v>
                </c:pt>
                <c:pt idx="597">
                  <c:v>2985</c:v>
                </c:pt>
                <c:pt idx="598">
                  <c:v>2990</c:v>
                </c:pt>
                <c:pt idx="599">
                  <c:v>2995</c:v>
                </c:pt>
                <c:pt idx="600">
                  <c:v>3000</c:v>
                </c:pt>
                <c:pt idx="601">
                  <c:v>3005</c:v>
                </c:pt>
                <c:pt idx="602">
                  <c:v>3010</c:v>
                </c:pt>
                <c:pt idx="603">
                  <c:v>3015</c:v>
                </c:pt>
                <c:pt idx="604">
                  <c:v>3020</c:v>
                </c:pt>
                <c:pt idx="605">
                  <c:v>3025</c:v>
                </c:pt>
                <c:pt idx="606">
                  <c:v>3030</c:v>
                </c:pt>
                <c:pt idx="607">
                  <c:v>3035</c:v>
                </c:pt>
                <c:pt idx="608">
                  <c:v>3040</c:v>
                </c:pt>
                <c:pt idx="609">
                  <c:v>3045</c:v>
                </c:pt>
                <c:pt idx="610">
                  <c:v>3050</c:v>
                </c:pt>
                <c:pt idx="611">
                  <c:v>3055</c:v>
                </c:pt>
                <c:pt idx="612">
                  <c:v>3060</c:v>
                </c:pt>
                <c:pt idx="613">
                  <c:v>3065</c:v>
                </c:pt>
                <c:pt idx="614">
                  <c:v>3070</c:v>
                </c:pt>
                <c:pt idx="615">
                  <c:v>3075</c:v>
                </c:pt>
                <c:pt idx="616">
                  <c:v>3080</c:v>
                </c:pt>
                <c:pt idx="617">
                  <c:v>3085</c:v>
                </c:pt>
                <c:pt idx="618">
                  <c:v>3090</c:v>
                </c:pt>
                <c:pt idx="619">
                  <c:v>3095</c:v>
                </c:pt>
                <c:pt idx="620">
                  <c:v>3100</c:v>
                </c:pt>
                <c:pt idx="621">
                  <c:v>3105</c:v>
                </c:pt>
                <c:pt idx="622">
                  <c:v>3110</c:v>
                </c:pt>
                <c:pt idx="623">
                  <c:v>3115</c:v>
                </c:pt>
                <c:pt idx="624">
                  <c:v>3120</c:v>
                </c:pt>
                <c:pt idx="625">
                  <c:v>3125</c:v>
                </c:pt>
                <c:pt idx="626">
                  <c:v>3130</c:v>
                </c:pt>
                <c:pt idx="627">
                  <c:v>3135</c:v>
                </c:pt>
                <c:pt idx="628">
                  <c:v>3140</c:v>
                </c:pt>
                <c:pt idx="629">
                  <c:v>3145</c:v>
                </c:pt>
                <c:pt idx="630">
                  <c:v>3150</c:v>
                </c:pt>
                <c:pt idx="631">
                  <c:v>3155</c:v>
                </c:pt>
                <c:pt idx="632">
                  <c:v>3160</c:v>
                </c:pt>
                <c:pt idx="633">
                  <c:v>3165</c:v>
                </c:pt>
                <c:pt idx="634">
                  <c:v>3170</c:v>
                </c:pt>
                <c:pt idx="635">
                  <c:v>3175</c:v>
                </c:pt>
                <c:pt idx="636">
                  <c:v>3180</c:v>
                </c:pt>
                <c:pt idx="637">
                  <c:v>3185</c:v>
                </c:pt>
                <c:pt idx="638">
                  <c:v>3190</c:v>
                </c:pt>
                <c:pt idx="639">
                  <c:v>3195</c:v>
                </c:pt>
                <c:pt idx="640">
                  <c:v>3200</c:v>
                </c:pt>
                <c:pt idx="641">
                  <c:v>3205</c:v>
                </c:pt>
                <c:pt idx="642">
                  <c:v>3210</c:v>
                </c:pt>
                <c:pt idx="643">
                  <c:v>3215</c:v>
                </c:pt>
                <c:pt idx="644">
                  <c:v>3220</c:v>
                </c:pt>
                <c:pt idx="645">
                  <c:v>3225</c:v>
                </c:pt>
                <c:pt idx="646">
                  <c:v>3230</c:v>
                </c:pt>
                <c:pt idx="647">
                  <c:v>3235</c:v>
                </c:pt>
                <c:pt idx="648">
                  <c:v>3240</c:v>
                </c:pt>
                <c:pt idx="649">
                  <c:v>3245</c:v>
                </c:pt>
                <c:pt idx="650">
                  <c:v>3250</c:v>
                </c:pt>
                <c:pt idx="651">
                  <c:v>3255</c:v>
                </c:pt>
                <c:pt idx="652">
                  <c:v>3260</c:v>
                </c:pt>
                <c:pt idx="653">
                  <c:v>3265</c:v>
                </c:pt>
                <c:pt idx="654">
                  <c:v>3270</c:v>
                </c:pt>
                <c:pt idx="655">
                  <c:v>3275</c:v>
                </c:pt>
                <c:pt idx="656">
                  <c:v>3280</c:v>
                </c:pt>
                <c:pt idx="657">
                  <c:v>3285</c:v>
                </c:pt>
                <c:pt idx="658">
                  <c:v>3290</c:v>
                </c:pt>
                <c:pt idx="659">
                  <c:v>3295</c:v>
                </c:pt>
                <c:pt idx="660">
                  <c:v>3300</c:v>
                </c:pt>
                <c:pt idx="661">
                  <c:v>3305</c:v>
                </c:pt>
                <c:pt idx="662">
                  <c:v>3310</c:v>
                </c:pt>
                <c:pt idx="663">
                  <c:v>3315</c:v>
                </c:pt>
                <c:pt idx="664">
                  <c:v>3320</c:v>
                </c:pt>
                <c:pt idx="665">
                  <c:v>3325</c:v>
                </c:pt>
                <c:pt idx="666">
                  <c:v>3330</c:v>
                </c:pt>
                <c:pt idx="667">
                  <c:v>3335</c:v>
                </c:pt>
                <c:pt idx="668">
                  <c:v>3340</c:v>
                </c:pt>
                <c:pt idx="669">
                  <c:v>3345</c:v>
                </c:pt>
                <c:pt idx="670">
                  <c:v>3350</c:v>
                </c:pt>
                <c:pt idx="671">
                  <c:v>3355</c:v>
                </c:pt>
                <c:pt idx="672">
                  <c:v>3360</c:v>
                </c:pt>
                <c:pt idx="673">
                  <c:v>3365</c:v>
                </c:pt>
                <c:pt idx="674">
                  <c:v>3370</c:v>
                </c:pt>
                <c:pt idx="675">
                  <c:v>3375</c:v>
                </c:pt>
                <c:pt idx="676">
                  <c:v>3380</c:v>
                </c:pt>
                <c:pt idx="677">
                  <c:v>3385</c:v>
                </c:pt>
                <c:pt idx="678">
                  <c:v>3390</c:v>
                </c:pt>
                <c:pt idx="679">
                  <c:v>3395</c:v>
                </c:pt>
                <c:pt idx="680">
                  <c:v>3400</c:v>
                </c:pt>
                <c:pt idx="681">
                  <c:v>3405</c:v>
                </c:pt>
                <c:pt idx="682">
                  <c:v>3410</c:v>
                </c:pt>
                <c:pt idx="683">
                  <c:v>3415</c:v>
                </c:pt>
                <c:pt idx="684">
                  <c:v>3420</c:v>
                </c:pt>
                <c:pt idx="685">
                  <c:v>3425</c:v>
                </c:pt>
                <c:pt idx="686">
                  <c:v>3430</c:v>
                </c:pt>
                <c:pt idx="687">
                  <c:v>3435</c:v>
                </c:pt>
                <c:pt idx="688">
                  <c:v>3440</c:v>
                </c:pt>
                <c:pt idx="689">
                  <c:v>3445</c:v>
                </c:pt>
                <c:pt idx="690">
                  <c:v>3450</c:v>
                </c:pt>
                <c:pt idx="691">
                  <c:v>3455</c:v>
                </c:pt>
                <c:pt idx="692">
                  <c:v>3460</c:v>
                </c:pt>
                <c:pt idx="693">
                  <c:v>3465</c:v>
                </c:pt>
                <c:pt idx="694">
                  <c:v>3470</c:v>
                </c:pt>
                <c:pt idx="695">
                  <c:v>3475</c:v>
                </c:pt>
                <c:pt idx="696">
                  <c:v>3480</c:v>
                </c:pt>
                <c:pt idx="697">
                  <c:v>3485</c:v>
                </c:pt>
                <c:pt idx="698">
                  <c:v>3490</c:v>
                </c:pt>
                <c:pt idx="699">
                  <c:v>3495</c:v>
                </c:pt>
                <c:pt idx="700">
                  <c:v>3500</c:v>
                </c:pt>
                <c:pt idx="701">
                  <c:v>3505</c:v>
                </c:pt>
                <c:pt idx="702">
                  <c:v>3510</c:v>
                </c:pt>
                <c:pt idx="703">
                  <c:v>3515</c:v>
                </c:pt>
                <c:pt idx="704">
                  <c:v>3520</c:v>
                </c:pt>
                <c:pt idx="705">
                  <c:v>3525</c:v>
                </c:pt>
                <c:pt idx="706">
                  <c:v>3530</c:v>
                </c:pt>
                <c:pt idx="707">
                  <c:v>3535</c:v>
                </c:pt>
                <c:pt idx="708">
                  <c:v>3540</c:v>
                </c:pt>
                <c:pt idx="709">
                  <c:v>3545</c:v>
                </c:pt>
                <c:pt idx="710">
                  <c:v>3550</c:v>
                </c:pt>
                <c:pt idx="711">
                  <c:v>3555</c:v>
                </c:pt>
                <c:pt idx="712">
                  <c:v>3560</c:v>
                </c:pt>
                <c:pt idx="713">
                  <c:v>3565</c:v>
                </c:pt>
                <c:pt idx="714">
                  <c:v>3570</c:v>
                </c:pt>
                <c:pt idx="715">
                  <c:v>3575</c:v>
                </c:pt>
                <c:pt idx="716">
                  <c:v>3580</c:v>
                </c:pt>
                <c:pt idx="717">
                  <c:v>3585</c:v>
                </c:pt>
                <c:pt idx="718">
                  <c:v>3590</c:v>
                </c:pt>
                <c:pt idx="719">
                  <c:v>3595</c:v>
                </c:pt>
                <c:pt idx="720">
                  <c:v>3600</c:v>
                </c:pt>
                <c:pt idx="721">
                  <c:v>3605</c:v>
                </c:pt>
                <c:pt idx="722">
                  <c:v>3610</c:v>
                </c:pt>
                <c:pt idx="723">
                  <c:v>3615</c:v>
                </c:pt>
                <c:pt idx="724">
                  <c:v>3620</c:v>
                </c:pt>
                <c:pt idx="725">
                  <c:v>3625</c:v>
                </c:pt>
                <c:pt idx="726">
                  <c:v>3630</c:v>
                </c:pt>
                <c:pt idx="727">
                  <c:v>3635</c:v>
                </c:pt>
                <c:pt idx="728">
                  <c:v>3640</c:v>
                </c:pt>
                <c:pt idx="729">
                  <c:v>3645</c:v>
                </c:pt>
                <c:pt idx="730">
                  <c:v>3650</c:v>
                </c:pt>
                <c:pt idx="731">
                  <c:v>3655</c:v>
                </c:pt>
                <c:pt idx="732">
                  <c:v>3660</c:v>
                </c:pt>
                <c:pt idx="733">
                  <c:v>3665</c:v>
                </c:pt>
                <c:pt idx="734">
                  <c:v>3670</c:v>
                </c:pt>
                <c:pt idx="735">
                  <c:v>3675</c:v>
                </c:pt>
                <c:pt idx="736">
                  <c:v>3680</c:v>
                </c:pt>
                <c:pt idx="737">
                  <c:v>3685</c:v>
                </c:pt>
                <c:pt idx="738">
                  <c:v>3690</c:v>
                </c:pt>
                <c:pt idx="739">
                  <c:v>3695</c:v>
                </c:pt>
                <c:pt idx="740">
                  <c:v>3700</c:v>
                </c:pt>
                <c:pt idx="741">
                  <c:v>3705</c:v>
                </c:pt>
                <c:pt idx="742">
                  <c:v>3710</c:v>
                </c:pt>
                <c:pt idx="743">
                  <c:v>3715</c:v>
                </c:pt>
                <c:pt idx="744">
                  <c:v>3720</c:v>
                </c:pt>
                <c:pt idx="745">
                  <c:v>3725</c:v>
                </c:pt>
                <c:pt idx="746">
                  <c:v>3730</c:v>
                </c:pt>
                <c:pt idx="747">
                  <c:v>3735</c:v>
                </c:pt>
                <c:pt idx="748">
                  <c:v>3740</c:v>
                </c:pt>
                <c:pt idx="749">
                  <c:v>3745</c:v>
                </c:pt>
                <c:pt idx="750">
                  <c:v>3750</c:v>
                </c:pt>
                <c:pt idx="751">
                  <c:v>3755</c:v>
                </c:pt>
                <c:pt idx="752">
                  <c:v>3760</c:v>
                </c:pt>
                <c:pt idx="753">
                  <c:v>3765</c:v>
                </c:pt>
                <c:pt idx="754">
                  <c:v>3770</c:v>
                </c:pt>
                <c:pt idx="755">
                  <c:v>3775</c:v>
                </c:pt>
                <c:pt idx="756">
                  <c:v>3780</c:v>
                </c:pt>
                <c:pt idx="757">
                  <c:v>3785</c:v>
                </c:pt>
                <c:pt idx="758">
                  <c:v>3790</c:v>
                </c:pt>
                <c:pt idx="759">
                  <c:v>3795</c:v>
                </c:pt>
                <c:pt idx="760">
                  <c:v>3800</c:v>
                </c:pt>
                <c:pt idx="761">
                  <c:v>3805</c:v>
                </c:pt>
                <c:pt idx="762">
                  <c:v>3810</c:v>
                </c:pt>
                <c:pt idx="763">
                  <c:v>3815</c:v>
                </c:pt>
                <c:pt idx="764">
                  <c:v>3820</c:v>
                </c:pt>
                <c:pt idx="765">
                  <c:v>3825</c:v>
                </c:pt>
                <c:pt idx="766">
                  <c:v>3830</c:v>
                </c:pt>
                <c:pt idx="767">
                  <c:v>3835</c:v>
                </c:pt>
                <c:pt idx="768">
                  <c:v>3840</c:v>
                </c:pt>
                <c:pt idx="769">
                  <c:v>3845</c:v>
                </c:pt>
                <c:pt idx="770">
                  <c:v>3850</c:v>
                </c:pt>
                <c:pt idx="771">
                  <c:v>3855</c:v>
                </c:pt>
                <c:pt idx="772">
                  <c:v>3860</c:v>
                </c:pt>
                <c:pt idx="773">
                  <c:v>3865</c:v>
                </c:pt>
                <c:pt idx="774">
                  <c:v>3870</c:v>
                </c:pt>
                <c:pt idx="775">
                  <c:v>3875</c:v>
                </c:pt>
                <c:pt idx="776">
                  <c:v>3880</c:v>
                </c:pt>
                <c:pt idx="777">
                  <c:v>3885</c:v>
                </c:pt>
                <c:pt idx="778">
                  <c:v>3890</c:v>
                </c:pt>
                <c:pt idx="779">
                  <c:v>3895</c:v>
                </c:pt>
                <c:pt idx="780">
                  <c:v>3900</c:v>
                </c:pt>
                <c:pt idx="781">
                  <c:v>3905</c:v>
                </c:pt>
                <c:pt idx="782">
                  <c:v>3910</c:v>
                </c:pt>
                <c:pt idx="783">
                  <c:v>3915</c:v>
                </c:pt>
                <c:pt idx="784">
                  <c:v>3920</c:v>
                </c:pt>
                <c:pt idx="785">
                  <c:v>3925</c:v>
                </c:pt>
                <c:pt idx="786">
                  <c:v>3930</c:v>
                </c:pt>
                <c:pt idx="787">
                  <c:v>3935</c:v>
                </c:pt>
                <c:pt idx="788">
                  <c:v>3940</c:v>
                </c:pt>
                <c:pt idx="789">
                  <c:v>3945</c:v>
                </c:pt>
                <c:pt idx="790">
                  <c:v>3950</c:v>
                </c:pt>
                <c:pt idx="791">
                  <c:v>3955</c:v>
                </c:pt>
                <c:pt idx="792">
                  <c:v>3960</c:v>
                </c:pt>
                <c:pt idx="793">
                  <c:v>3965</c:v>
                </c:pt>
                <c:pt idx="794">
                  <c:v>3970</c:v>
                </c:pt>
                <c:pt idx="795">
                  <c:v>3975</c:v>
                </c:pt>
                <c:pt idx="796">
                  <c:v>3980</c:v>
                </c:pt>
                <c:pt idx="797">
                  <c:v>3985</c:v>
                </c:pt>
                <c:pt idx="798">
                  <c:v>3990</c:v>
                </c:pt>
                <c:pt idx="799">
                  <c:v>3995</c:v>
                </c:pt>
                <c:pt idx="800">
                  <c:v>4000</c:v>
                </c:pt>
                <c:pt idx="801">
                  <c:v>4005</c:v>
                </c:pt>
                <c:pt idx="802">
                  <c:v>4010</c:v>
                </c:pt>
                <c:pt idx="803">
                  <c:v>4015</c:v>
                </c:pt>
                <c:pt idx="804">
                  <c:v>4020</c:v>
                </c:pt>
                <c:pt idx="805">
                  <c:v>4025</c:v>
                </c:pt>
                <c:pt idx="806">
                  <c:v>4030</c:v>
                </c:pt>
                <c:pt idx="807">
                  <c:v>4035</c:v>
                </c:pt>
                <c:pt idx="808">
                  <c:v>4040</c:v>
                </c:pt>
                <c:pt idx="809">
                  <c:v>4045</c:v>
                </c:pt>
                <c:pt idx="810">
                  <c:v>4050</c:v>
                </c:pt>
                <c:pt idx="811">
                  <c:v>4055</c:v>
                </c:pt>
                <c:pt idx="812">
                  <c:v>4060</c:v>
                </c:pt>
                <c:pt idx="813">
                  <c:v>4065</c:v>
                </c:pt>
                <c:pt idx="814">
                  <c:v>4070</c:v>
                </c:pt>
                <c:pt idx="815">
                  <c:v>4075</c:v>
                </c:pt>
                <c:pt idx="816">
                  <c:v>4080</c:v>
                </c:pt>
                <c:pt idx="817">
                  <c:v>4085</c:v>
                </c:pt>
                <c:pt idx="818">
                  <c:v>4090</c:v>
                </c:pt>
                <c:pt idx="819">
                  <c:v>4095</c:v>
                </c:pt>
                <c:pt idx="820">
                  <c:v>4100</c:v>
                </c:pt>
                <c:pt idx="821">
                  <c:v>4105</c:v>
                </c:pt>
                <c:pt idx="822">
                  <c:v>4110</c:v>
                </c:pt>
                <c:pt idx="823">
                  <c:v>4115</c:v>
                </c:pt>
                <c:pt idx="824">
                  <c:v>4120</c:v>
                </c:pt>
                <c:pt idx="825">
                  <c:v>4125</c:v>
                </c:pt>
                <c:pt idx="826">
                  <c:v>4130</c:v>
                </c:pt>
                <c:pt idx="827">
                  <c:v>4135</c:v>
                </c:pt>
                <c:pt idx="828">
                  <c:v>4140</c:v>
                </c:pt>
                <c:pt idx="829">
                  <c:v>4145</c:v>
                </c:pt>
                <c:pt idx="830">
                  <c:v>4150</c:v>
                </c:pt>
                <c:pt idx="831">
                  <c:v>4155</c:v>
                </c:pt>
                <c:pt idx="832">
                  <c:v>4160</c:v>
                </c:pt>
                <c:pt idx="833">
                  <c:v>4165</c:v>
                </c:pt>
                <c:pt idx="834">
                  <c:v>4170</c:v>
                </c:pt>
                <c:pt idx="835">
                  <c:v>4175</c:v>
                </c:pt>
                <c:pt idx="836">
                  <c:v>4180</c:v>
                </c:pt>
                <c:pt idx="837">
                  <c:v>4185</c:v>
                </c:pt>
                <c:pt idx="838">
                  <c:v>4190</c:v>
                </c:pt>
                <c:pt idx="839">
                  <c:v>4195</c:v>
                </c:pt>
                <c:pt idx="840">
                  <c:v>4200</c:v>
                </c:pt>
                <c:pt idx="841">
                  <c:v>4205</c:v>
                </c:pt>
                <c:pt idx="842">
                  <c:v>4210</c:v>
                </c:pt>
                <c:pt idx="843">
                  <c:v>4215</c:v>
                </c:pt>
                <c:pt idx="844">
                  <c:v>4220</c:v>
                </c:pt>
                <c:pt idx="845">
                  <c:v>4225</c:v>
                </c:pt>
                <c:pt idx="846">
                  <c:v>4230</c:v>
                </c:pt>
                <c:pt idx="847">
                  <c:v>4235</c:v>
                </c:pt>
                <c:pt idx="848">
                  <c:v>4240</c:v>
                </c:pt>
                <c:pt idx="849">
                  <c:v>4245</c:v>
                </c:pt>
                <c:pt idx="850">
                  <c:v>4250</c:v>
                </c:pt>
                <c:pt idx="851">
                  <c:v>4255</c:v>
                </c:pt>
                <c:pt idx="852">
                  <c:v>4260</c:v>
                </c:pt>
                <c:pt idx="853">
                  <c:v>4265</c:v>
                </c:pt>
                <c:pt idx="854">
                  <c:v>4270</c:v>
                </c:pt>
                <c:pt idx="855">
                  <c:v>4275</c:v>
                </c:pt>
                <c:pt idx="856">
                  <c:v>4280</c:v>
                </c:pt>
                <c:pt idx="857">
                  <c:v>4285</c:v>
                </c:pt>
                <c:pt idx="858">
                  <c:v>4290</c:v>
                </c:pt>
                <c:pt idx="859">
                  <c:v>4295</c:v>
                </c:pt>
                <c:pt idx="860">
                  <c:v>4300</c:v>
                </c:pt>
                <c:pt idx="861">
                  <c:v>4305</c:v>
                </c:pt>
                <c:pt idx="862">
                  <c:v>4310</c:v>
                </c:pt>
                <c:pt idx="863">
                  <c:v>4315</c:v>
                </c:pt>
                <c:pt idx="864">
                  <c:v>4320</c:v>
                </c:pt>
                <c:pt idx="865">
                  <c:v>4325</c:v>
                </c:pt>
                <c:pt idx="866">
                  <c:v>4330</c:v>
                </c:pt>
                <c:pt idx="867">
                  <c:v>4335</c:v>
                </c:pt>
                <c:pt idx="868">
                  <c:v>4340</c:v>
                </c:pt>
                <c:pt idx="869">
                  <c:v>4345</c:v>
                </c:pt>
                <c:pt idx="870">
                  <c:v>4350</c:v>
                </c:pt>
                <c:pt idx="871">
                  <c:v>4355</c:v>
                </c:pt>
                <c:pt idx="872">
                  <c:v>4360</c:v>
                </c:pt>
                <c:pt idx="873">
                  <c:v>4365</c:v>
                </c:pt>
                <c:pt idx="874">
                  <c:v>4370</c:v>
                </c:pt>
                <c:pt idx="875">
                  <c:v>4375</c:v>
                </c:pt>
                <c:pt idx="876">
                  <c:v>4380</c:v>
                </c:pt>
                <c:pt idx="877">
                  <c:v>4385</c:v>
                </c:pt>
                <c:pt idx="878">
                  <c:v>4390</c:v>
                </c:pt>
                <c:pt idx="879">
                  <c:v>4395</c:v>
                </c:pt>
                <c:pt idx="880">
                  <c:v>4400</c:v>
                </c:pt>
                <c:pt idx="881">
                  <c:v>4405</c:v>
                </c:pt>
                <c:pt idx="882">
                  <c:v>4410</c:v>
                </c:pt>
                <c:pt idx="883">
                  <c:v>4415</c:v>
                </c:pt>
                <c:pt idx="884">
                  <c:v>4420</c:v>
                </c:pt>
                <c:pt idx="885">
                  <c:v>4425</c:v>
                </c:pt>
                <c:pt idx="886">
                  <c:v>4430</c:v>
                </c:pt>
                <c:pt idx="887">
                  <c:v>4435</c:v>
                </c:pt>
                <c:pt idx="888">
                  <c:v>4440</c:v>
                </c:pt>
                <c:pt idx="889">
                  <c:v>4445</c:v>
                </c:pt>
                <c:pt idx="890">
                  <c:v>4450</c:v>
                </c:pt>
                <c:pt idx="891">
                  <c:v>4455</c:v>
                </c:pt>
                <c:pt idx="892">
                  <c:v>4460</c:v>
                </c:pt>
                <c:pt idx="893">
                  <c:v>4465</c:v>
                </c:pt>
                <c:pt idx="894">
                  <c:v>4470</c:v>
                </c:pt>
                <c:pt idx="895">
                  <c:v>4475</c:v>
                </c:pt>
                <c:pt idx="896">
                  <c:v>4480</c:v>
                </c:pt>
                <c:pt idx="897">
                  <c:v>4485</c:v>
                </c:pt>
                <c:pt idx="898">
                  <c:v>4490</c:v>
                </c:pt>
                <c:pt idx="899">
                  <c:v>4495</c:v>
                </c:pt>
                <c:pt idx="900">
                  <c:v>4500</c:v>
                </c:pt>
                <c:pt idx="901">
                  <c:v>4505</c:v>
                </c:pt>
                <c:pt idx="902">
                  <c:v>4510</c:v>
                </c:pt>
                <c:pt idx="903">
                  <c:v>4515</c:v>
                </c:pt>
                <c:pt idx="904">
                  <c:v>4520</c:v>
                </c:pt>
                <c:pt idx="905">
                  <c:v>4525</c:v>
                </c:pt>
                <c:pt idx="906">
                  <c:v>4530</c:v>
                </c:pt>
                <c:pt idx="907">
                  <c:v>4535</c:v>
                </c:pt>
                <c:pt idx="908">
                  <c:v>4540</c:v>
                </c:pt>
                <c:pt idx="909">
                  <c:v>4545</c:v>
                </c:pt>
                <c:pt idx="910">
                  <c:v>4550</c:v>
                </c:pt>
                <c:pt idx="911">
                  <c:v>4555</c:v>
                </c:pt>
                <c:pt idx="912">
                  <c:v>4560</c:v>
                </c:pt>
                <c:pt idx="913">
                  <c:v>4565</c:v>
                </c:pt>
                <c:pt idx="914">
                  <c:v>4570</c:v>
                </c:pt>
                <c:pt idx="915">
                  <c:v>4575</c:v>
                </c:pt>
                <c:pt idx="916">
                  <c:v>4580</c:v>
                </c:pt>
                <c:pt idx="917">
                  <c:v>4585</c:v>
                </c:pt>
                <c:pt idx="918">
                  <c:v>4590</c:v>
                </c:pt>
                <c:pt idx="919">
                  <c:v>4595</c:v>
                </c:pt>
                <c:pt idx="920">
                  <c:v>4600</c:v>
                </c:pt>
                <c:pt idx="921">
                  <c:v>4605</c:v>
                </c:pt>
                <c:pt idx="922">
                  <c:v>4610</c:v>
                </c:pt>
                <c:pt idx="923">
                  <c:v>4615</c:v>
                </c:pt>
                <c:pt idx="924">
                  <c:v>4620</c:v>
                </c:pt>
                <c:pt idx="925">
                  <c:v>4625</c:v>
                </c:pt>
                <c:pt idx="926">
                  <c:v>4630</c:v>
                </c:pt>
                <c:pt idx="927">
                  <c:v>4635</c:v>
                </c:pt>
                <c:pt idx="928">
                  <c:v>4640</c:v>
                </c:pt>
                <c:pt idx="929">
                  <c:v>4645</c:v>
                </c:pt>
                <c:pt idx="930">
                  <c:v>4650</c:v>
                </c:pt>
                <c:pt idx="931">
                  <c:v>4655</c:v>
                </c:pt>
                <c:pt idx="932">
                  <c:v>4660</c:v>
                </c:pt>
                <c:pt idx="933">
                  <c:v>4665</c:v>
                </c:pt>
                <c:pt idx="934">
                  <c:v>4670</c:v>
                </c:pt>
                <c:pt idx="935">
                  <c:v>4675</c:v>
                </c:pt>
                <c:pt idx="936">
                  <c:v>4680</c:v>
                </c:pt>
                <c:pt idx="937">
                  <c:v>4685</c:v>
                </c:pt>
                <c:pt idx="938">
                  <c:v>4690</c:v>
                </c:pt>
                <c:pt idx="939">
                  <c:v>4695</c:v>
                </c:pt>
                <c:pt idx="940">
                  <c:v>4700</c:v>
                </c:pt>
                <c:pt idx="941">
                  <c:v>4705</c:v>
                </c:pt>
                <c:pt idx="942">
                  <c:v>4710</c:v>
                </c:pt>
                <c:pt idx="943">
                  <c:v>4715</c:v>
                </c:pt>
                <c:pt idx="944">
                  <c:v>4720</c:v>
                </c:pt>
                <c:pt idx="945">
                  <c:v>4725</c:v>
                </c:pt>
                <c:pt idx="946">
                  <c:v>4730</c:v>
                </c:pt>
                <c:pt idx="947">
                  <c:v>4735</c:v>
                </c:pt>
                <c:pt idx="948">
                  <c:v>4740</c:v>
                </c:pt>
                <c:pt idx="949">
                  <c:v>4745</c:v>
                </c:pt>
                <c:pt idx="950">
                  <c:v>4750</c:v>
                </c:pt>
                <c:pt idx="951">
                  <c:v>4755</c:v>
                </c:pt>
                <c:pt idx="952">
                  <c:v>4760</c:v>
                </c:pt>
                <c:pt idx="953">
                  <c:v>4765</c:v>
                </c:pt>
                <c:pt idx="954">
                  <c:v>4770</c:v>
                </c:pt>
                <c:pt idx="955">
                  <c:v>4775</c:v>
                </c:pt>
                <c:pt idx="956">
                  <c:v>4780</c:v>
                </c:pt>
                <c:pt idx="957">
                  <c:v>4785</c:v>
                </c:pt>
                <c:pt idx="958">
                  <c:v>4790</c:v>
                </c:pt>
                <c:pt idx="959">
                  <c:v>4795</c:v>
                </c:pt>
                <c:pt idx="960">
                  <c:v>4800</c:v>
                </c:pt>
                <c:pt idx="961">
                  <c:v>4805</c:v>
                </c:pt>
                <c:pt idx="962">
                  <c:v>4810</c:v>
                </c:pt>
                <c:pt idx="963">
                  <c:v>4815</c:v>
                </c:pt>
                <c:pt idx="964">
                  <c:v>4820</c:v>
                </c:pt>
                <c:pt idx="965">
                  <c:v>4825</c:v>
                </c:pt>
                <c:pt idx="966">
                  <c:v>4830</c:v>
                </c:pt>
                <c:pt idx="967">
                  <c:v>4835</c:v>
                </c:pt>
                <c:pt idx="968">
                  <c:v>4840</c:v>
                </c:pt>
                <c:pt idx="969">
                  <c:v>4845</c:v>
                </c:pt>
                <c:pt idx="970">
                  <c:v>4850</c:v>
                </c:pt>
                <c:pt idx="971">
                  <c:v>4855</c:v>
                </c:pt>
                <c:pt idx="972">
                  <c:v>4860</c:v>
                </c:pt>
                <c:pt idx="973">
                  <c:v>4865</c:v>
                </c:pt>
                <c:pt idx="974">
                  <c:v>4870</c:v>
                </c:pt>
                <c:pt idx="975">
                  <c:v>4875</c:v>
                </c:pt>
                <c:pt idx="976">
                  <c:v>4880</c:v>
                </c:pt>
                <c:pt idx="977">
                  <c:v>4885</c:v>
                </c:pt>
                <c:pt idx="978">
                  <c:v>4890</c:v>
                </c:pt>
                <c:pt idx="979">
                  <c:v>4895</c:v>
                </c:pt>
                <c:pt idx="980">
                  <c:v>4900</c:v>
                </c:pt>
                <c:pt idx="981">
                  <c:v>4905</c:v>
                </c:pt>
                <c:pt idx="982">
                  <c:v>4910</c:v>
                </c:pt>
                <c:pt idx="983">
                  <c:v>4915</c:v>
                </c:pt>
                <c:pt idx="984">
                  <c:v>4920</c:v>
                </c:pt>
                <c:pt idx="985">
                  <c:v>4925</c:v>
                </c:pt>
                <c:pt idx="986">
                  <c:v>4930</c:v>
                </c:pt>
                <c:pt idx="987">
                  <c:v>4935</c:v>
                </c:pt>
                <c:pt idx="988">
                  <c:v>4940</c:v>
                </c:pt>
                <c:pt idx="989">
                  <c:v>4945</c:v>
                </c:pt>
                <c:pt idx="990">
                  <c:v>4950</c:v>
                </c:pt>
                <c:pt idx="991">
                  <c:v>4955</c:v>
                </c:pt>
                <c:pt idx="992">
                  <c:v>4960</c:v>
                </c:pt>
                <c:pt idx="993">
                  <c:v>4965</c:v>
                </c:pt>
                <c:pt idx="994">
                  <c:v>4970</c:v>
                </c:pt>
                <c:pt idx="995">
                  <c:v>4975</c:v>
                </c:pt>
                <c:pt idx="996">
                  <c:v>4980</c:v>
                </c:pt>
                <c:pt idx="997">
                  <c:v>4985</c:v>
                </c:pt>
                <c:pt idx="998">
                  <c:v>4990</c:v>
                </c:pt>
                <c:pt idx="999">
                  <c:v>4995</c:v>
                </c:pt>
              </c:numCache>
            </c:numRef>
          </c:xVal>
          <c:yVal>
            <c:numRef>
              <c:f>'Compation 1'!$E$2:$E$1001</c:f>
              <c:numCache>
                <c:formatCode>General</c:formatCode>
                <c:ptCount val="1000"/>
                <c:pt idx="0">
                  <c:v>1670</c:v>
                </c:pt>
                <c:pt idx="1">
                  <c:v>1670</c:v>
                </c:pt>
                <c:pt idx="2">
                  <c:v>1450</c:v>
                </c:pt>
                <c:pt idx="3">
                  <c:v>1450</c:v>
                </c:pt>
                <c:pt idx="4">
                  <c:v>1120</c:v>
                </c:pt>
                <c:pt idx="5">
                  <c:v>590</c:v>
                </c:pt>
                <c:pt idx="6">
                  <c:v>590</c:v>
                </c:pt>
                <c:pt idx="7">
                  <c:v>490</c:v>
                </c:pt>
                <c:pt idx="8">
                  <c:v>330</c:v>
                </c:pt>
                <c:pt idx="9">
                  <c:v>170</c:v>
                </c:pt>
                <c:pt idx="10">
                  <c:v>170</c:v>
                </c:pt>
                <c:pt idx="11">
                  <c:v>170</c:v>
                </c:pt>
                <c:pt idx="12">
                  <c:v>170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160</c:v>
                </c:pt>
                <c:pt idx="40">
                  <c:v>30</c:v>
                </c:pt>
                <c:pt idx="41">
                  <c:v>30</c:v>
                </c:pt>
                <c:pt idx="42">
                  <c:v>95</c:v>
                </c:pt>
                <c:pt idx="43">
                  <c:v>20</c:v>
                </c:pt>
                <c:pt idx="44">
                  <c:v>20</c:v>
                </c:pt>
                <c:pt idx="45">
                  <c:v>20</c:v>
                </c:pt>
                <c:pt idx="46">
                  <c:v>20</c:v>
                </c:pt>
                <c:pt idx="47">
                  <c:v>20</c:v>
                </c:pt>
                <c:pt idx="48">
                  <c:v>20</c:v>
                </c:pt>
                <c:pt idx="49">
                  <c:v>20</c:v>
                </c:pt>
                <c:pt idx="50">
                  <c:v>20</c:v>
                </c:pt>
                <c:pt idx="51">
                  <c:v>20</c:v>
                </c:pt>
                <c:pt idx="52">
                  <c:v>20</c:v>
                </c:pt>
                <c:pt idx="53">
                  <c:v>20</c:v>
                </c:pt>
                <c:pt idx="54">
                  <c:v>20</c:v>
                </c:pt>
                <c:pt idx="55">
                  <c:v>95</c:v>
                </c:pt>
                <c:pt idx="56">
                  <c:v>73.33</c:v>
                </c:pt>
                <c:pt idx="57">
                  <c:v>36.67</c:v>
                </c:pt>
                <c:pt idx="58">
                  <c:v>36.67</c:v>
                </c:pt>
                <c:pt idx="59">
                  <c:v>36.67</c:v>
                </c:pt>
                <c:pt idx="60">
                  <c:v>36.67</c:v>
                </c:pt>
                <c:pt idx="61">
                  <c:v>36.67</c:v>
                </c:pt>
                <c:pt idx="62">
                  <c:v>36.67</c:v>
                </c:pt>
                <c:pt idx="63">
                  <c:v>36.67</c:v>
                </c:pt>
                <c:pt idx="64">
                  <c:v>36.67</c:v>
                </c:pt>
                <c:pt idx="65">
                  <c:v>36.67</c:v>
                </c:pt>
                <c:pt idx="66">
                  <c:v>36.67</c:v>
                </c:pt>
                <c:pt idx="67">
                  <c:v>36.67</c:v>
                </c:pt>
                <c:pt idx="68">
                  <c:v>95</c:v>
                </c:pt>
                <c:pt idx="69">
                  <c:v>32.5</c:v>
                </c:pt>
                <c:pt idx="70">
                  <c:v>32.5</c:v>
                </c:pt>
                <c:pt idx="71">
                  <c:v>32.5</c:v>
                </c:pt>
                <c:pt idx="72">
                  <c:v>32.5</c:v>
                </c:pt>
                <c:pt idx="73">
                  <c:v>32.5</c:v>
                </c:pt>
                <c:pt idx="74">
                  <c:v>32.5</c:v>
                </c:pt>
                <c:pt idx="75">
                  <c:v>32.5</c:v>
                </c:pt>
                <c:pt idx="76">
                  <c:v>32.5</c:v>
                </c:pt>
                <c:pt idx="77">
                  <c:v>32.5</c:v>
                </c:pt>
                <c:pt idx="78">
                  <c:v>32.5</c:v>
                </c:pt>
                <c:pt idx="79">
                  <c:v>23.33</c:v>
                </c:pt>
                <c:pt idx="80">
                  <c:v>23.33</c:v>
                </c:pt>
                <c:pt idx="81">
                  <c:v>45</c:v>
                </c:pt>
                <c:pt idx="82">
                  <c:v>30</c:v>
                </c:pt>
                <c:pt idx="83">
                  <c:v>46</c:v>
                </c:pt>
                <c:pt idx="84">
                  <c:v>74</c:v>
                </c:pt>
                <c:pt idx="85">
                  <c:v>24</c:v>
                </c:pt>
                <c:pt idx="86">
                  <c:v>24</c:v>
                </c:pt>
                <c:pt idx="87">
                  <c:v>24</c:v>
                </c:pt>
                <c:pt idx="88">
                  <c:v>24</c:v>
                </c:pt>
                <c:pt idx="89">
                  <c:v>24</c:v>
                </c:pt>
                <c:pt idx="90">
                  <c:v>76</c:v>
                </c:pt>
                <c:pt idx="91">
                  <c:v>26</c:v>
                </c:pt>
                <c:pt idx="92">
                  <c:v>26</c:v>
                </c:pt>
                <c:pt idx="93">
                  <c:v>58</c:v>
                </c:pt>
                <c:pt idx="94">
                  <c:v>27.5</c:v>
                </c:pt>
                <c:pt idx="95">
                  <c:v>27.5</c:v>
                </c:pt>
                <c:pt idx="96">
                  <c:v>27.5</c:v>
                </c:pt>
                <c:pt idx="97">
                  <c:v>27.5</c:v>
                </c:pt>
                <c:pt idx="98">
                  <c:v>170</c:v>
                </c:pt>
                <c:pt idx="99">
                  <c:v>20</c:v>
                </c:pt>
                <c:pt idx="100">
                  <c:v>20</c:v>
                </c:pt>
                <c:pt idx="101">
                  <c:v>20</c:v>
                </c:pt>
                <c:pt idx="102">
                  <c:v>20</c:v>
                </c:pt>
                <c:pt idx="103">
                  <c:v>125</c:v>
                </c:pt>
                <c:pt idx="104">
                  <c:v>25</c:v>
                </c:pt>
                <c:pt idx="105">
                  <c:v>25</c:v>
                </c:pt>
                <c:pt idx="106">
                  <c:v>25</c:v>
                </c:pt>
                <c:pt idx="107">
                  <c:v>25</c:v>
                </c:pt>
                <c:pt idx="108">
                  <c:v>25</c:v>
                </c:pt>
                <c:pt idx="109">
                  <c:v>25</c:v>
                </c:pt>
                <c:pt idx="110">
                  <c:v>40</c:v>
                </c:pt>
                <c:pt idx="111">
                  <c:v>25</c:v>
                </c:pt>
                <c:pt idx="112">
                  <c:v>25</c:v>
                </c:pt>
                <c:pt idx="113">
                  <c:v>25</c:v>
                </c:pt>
                <c:pt idx="114">
                  <c:v>36.67</c:v>
                </c:pt>
                <c:pt idx="115">
                  <c:v>25</c:v>
                </c:pt>
                <c:pt idx="116">
                  <c:v>25</c:v>
                </c:pt>
                <c:pt idx="117">
                  <c:v>25</c:v>
                </c:pt>
                <c:pt idx="118">
                  <c:v>25</c:v>
                </c:pt>
                <c:pt idx="119">
                  <c:v>25</c:v>
                </c:pt>
                <c:pt idx="120">
                  <c:v>25</c:v>
                </c:pt>
                <c:pt idx="121">
                  <c:v>25</c:v>
                </c:pt>
                <c:pt idx="122">
                  <c:v>56.67</c:v>
                </c:pt>
                <c:pt idx="123">
                  <c:v>25</c:v>
                </c:pt>
                <c:pt idx="124">
                  <c:v>25</c:v>
                </c:pt>
                <c:pt idx="125">
                  <c:v>25</c:v>
                </c:pt>
                <c:pt idx="126">
                  <c:v>25</c:v>
                </c:pt>
                <c:pt idx="127">
                  <c:v>25</c:v>
                </c:pt>
                <c:pt idx="128">
                  <c:v>25</c:v>
                </c:pt>
                <c:pt idx="129">
                  <c:v>25</c:v>
                </c:pt>
                <c:pt idx="130">
                  <c:v>43.33</c:v>
                </c:pt>
                <c:pt idx="131">
                  <c:v>25</c:v>
                </c:pt>
                <c:pt idx="132">
                  <c:v>25</c:v>
                </c:pt>
                <c:pt idx="133">
                  <c:v>25</c:v>
                </c:pt>
                <c:pt idx="134">
                  <c:v>25</c:v>
                </c:pt>
                <c:pt idx="135">
                  <c:v>25</c:v>
                </c:pt>
                <c:pt idx="136">
                  <c:v>25</c:v>
                </c:pt>
                <c:pt idx="137">
                  <c:v>25</c:v>
                </c:pt>
                <c:pt idx="138">
                  <c:v>25</c:v>
                </c:pt>
                <c:pt idx="139">
                  <c:v>43.33</c:v>
                </c:pt>
                <c:pt idx="140">
                  <c:v>23.33</c:v>
                </c:pt>
                <c:pt idx="141">
                  <c:v>82.5</c:v>
                </c:pt>
                <c:pt idx="142">
                  <c:v>36</c:v>
                </c:pt>
                <c:pt idx="143">
                  <c:v>30</c:v>
                </c:pt>
                <c:pt idx="144">
                  <c:v>30</c:v>
                </c:pt>
                <c:pt idx="145">
                  <c:v>30</c:v>
                </c:pt>
                <c:pt idx="146">
                  <c:v>30</c:v>
                </c:pt>
                <c:pt idx="147">
                  <c:v>30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190</c:v>
                </c:pt>
                <c:pt idx="162">
                  <c:v>60</c:v>
                </c:pt>
                <c:pt idx="163">
                  <c:v>60</c:v>
                </c:pt>
                <c:pt idx="164">
                  <c:v>160</c:v>
                </c:pt>
                <c:pt idx="165">
                  <c:v>40</c:v>
                </c:pt>
                <c:pt idx="166">
                  <c:v>40</c:v>
                </c:pt>
                <c:pt idx="167">
                  <c:v>40</c:v>
                </c:pt>
                <c:pt idx="168">
                  <c:v>40</c:v>
                </c:pt>
                <c:pt idx="169">
                  <c:v>40</c:v>
                </c:pt>
                <c:pt idx="170">
                  <c:v>40</c:v>
                </c:pt>
                <c:pt idx="171">
                  <c:v>40</c:v>
                </c:pt>
                <c:pt idx="172">
                  <c:v>40</c:v>
                </c:pt>
                <c:pt idx="173">
                  <c:v>40</c:v>
                </c:pt>
                <c:pt idx="174">
                  <c:v>96.67</c:v>
                </c:pt>
                <c:pt idx="175">
                  <c:v>33.33</c:v>
                </c:pt>
                <c:pt idx="176">
                  <c:v>33.33</c:v>
                </c:pt>
                <c:pt idx="177">
                  <c:v>33.33</c:v>
                </c:pt>
                <c:pt idx="178">
                  <c:v>33.33</c:v>
                </c:pt>
                <c:pt idx="179">
                  <c:v>33.33</c:v>
                </c:pt>
                <c:pt idx="180">
                  <c:v>80</c:v>
                </c:pt>
                <c:pt idx="181">
                  <c:v>43.33</c:v>
                </c:pt>
                <c:pt idx="182">
                  <c:v>43.33</c:v>
                </c:pt>
                <c:pt idx="183">
                  <c:v>43.33</c:v>
                </c:pt>
                <c:pt idx="184">
                  <c:v>43.33</c:v>
                </c:pt>
                <c:pt idx="185">
                  <c:v>55</c:v>
                </c:pt>
                <c:pt idx="186">
                  <c:v>43.33</c:v>
                </c:pt>
                <c:pt idx="187">
                  <c:v>43.33</c:v>
                </c:pt>
                <c:pt idx="188">
                  <c:v>80</c:v>
                </c:pt>
                <c:pt idx="189">
                  <c:v>43.33</c:v>
                </c:pt>
                <c:pt idx="190">
                  <c:v>43.33</c:v>
                </c:pt>
                <c:pt idx="191">
                  <c:v>43.33</c:v>
                </c:pt>
                <c:pt idx="192">
                  <c:v>43.33</c:v>
                </c:pt>
                <c:pt idx="193">
                  <c:v>43.33</c:v>
                </c:pt>
                <c:pt idx="194">
                  <c:v>43.33</c:v>
                </c:pt>
                <c:pt idx="195">
                  <c:v>43.33</c:v>
                </c:pt>
                <c:pt idx="196">
                  <c:v>43.33</c:v>
                </c:pt>
                <c:pt idx="197">
                  <c:v>43.33</c:v>
                </c:pt>
                <c:pt idx="198">
                  <c:v>120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220</c:v>
                </c:pt>
                <c:pt idx="221">
                  <c:v>20</c:v>
                </c:pt>
                <c:pt idx="222">
                  <c:v>20</c:v>
                </c:pt>
                <c:pt idx="223">
                  <c:v>20</c:v>
                </c:pt>
                <c:pt idx="224">
                  <c:v>20</c:v>
                </c:pt>
                <c:pt idx="225">
                  <c:v>20</c:v>
                </c:pt>
                <c:pt idx="226">
                  <c:v>20</c:v>
                </c:pt>
                <c:pt idx="227">
                  <c:v>20</c:v>
                </c:pt>
                <c:pt idx="228">
                  <c:v>20</c:v>
                </c:pt>
                <c:pt idx="229">
                  <c:v>60</c:v>
                </c:pt>
                <c:pt idx="230">
                  <c:v>20</c:v>
                </c:pt>
                <c:pt idx="231">
                  <c:v>20</c:v>
                </c:pt>
                <c:pt idx="232">
                  <c:v>20</c:v>
                </c:pt>
                <c:pt idx="233">
                  <c:v>20</c:v>
                </c:pt>
                <c:pt idx="234">
                  <c:v>20</c:v>
                </c:pt>
                <c:pt idx="235">
                  <c:v>20</c:v>
                </c:pt>
                <c:pt idx="236">
                  <c:v>20</c:v>
                </c:pt>
                <c:pt idx="237">
                  <c:v>20</c:v>
                </c:pt>
                <c:pt idx="238">
                  <c:v>120</c:v>
                </c:pt>
                <c:pt idx="239">
                  <c:v>40</c:v>
                </c:pt>
                <c:pt idx="240">
                  <c:v>40</c:v>
                </c:pt>
                <c:pt idx="241">
                  <c:v>40</c:v>
                </c:pt>
                <c:pt idx="242">
                  <c:v>40</c:v>
                </c:pt>
                <c:pt idx="243">
                  <c:v>40</c:v>
                </c:pt>
                <c:pt idx="244">
                  <c:v>50</c:v>
                </c:pt>
                <c:pt idx="245">
                  <c:v>40</c:v>
                </c:pt>
                <c:pt idx="246">
                  <c:v>40</c:v>
                </c:pt>
                <c:pt idx="247">
                  <c:v>40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110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90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70</c:v>
                </c:pt>
                <c:pt idx="263">
                  <c:v>140</c:v>
                </c:pt>
                <c:pt idx="264">
                  <c:v>40</c:v>
                </c:pt>
                <c:pt idx="265">
                  <c:v>65</c:v>
                </c:pt>
                <c:pt idx="266">
                  <c:v>30</c:v>
                </c:pt>
                <c:pt idx="267">
                  <c:v>30</c:v>
                </c:pt>
                <c:pt idx="268">
                  <c:v>30</c:v>
                </c:pt>
                <c:pt idx="269">
                  <c:v>30</c:v>
                </c:pt>
                <c:pt idx="270">
                  <c:v>30</c:v>
                </c:pt>
                <c:pt idx="271">
                  <c:v>60</c:v>
                </c:pt>
                <c:pt idx="272">
                  <c:v>30</c:v>
                </c:pt>
                <c:pt idx="273">
                  <c:v>30</c:v>
                </c:pt>
                <c:pt idx="274">
                  <c:v>30</c:v>
                </c:pt>
                <c:pt idx="275">
                  <c:v>30</c:v>
                </c:pt>
                <c:pt idx="276">
                  <c:v>30</c:v>
                </c:pt>
                <c:pt idx="277">
                  <c:v>30</c:v>
                </c:pt>
                <c:pt idx="278">
                  <c:v>30</c:v>
                </c:pt>
                <c:pt idx="279">
                  <c:v>30</c:v>
                </c:pt>
                <c:pt idx="280">
                  <c:v>30</c:v>
                </c:pt>
                <c:pt idx="281">
                  <c:v>30</c:v>
                </c:pt>
                <c:pt idx="282">
                  <c:v>30</c:v>
                </c:pt>
                <c:pt idx="283">
                  <c:v>30</c:v>
                </c:pt>
                <c:pt idx="284">
                  <c:v>65</c:v>
                </c:pt>
                <c:pt idx="285">
                  <c:v>40</c:v>
                </c:pt>
                <c:pt idx="286">
                  <c:v>75</c:v>
                </c:pt>
                <c:pt idx="287">
                  <c:v>85</c:v>
                </c:pt>
                <c:pt idx="288">
                  <c:v>60</c:v>
                </c:pt>
                <c:pt idx="289">
                  <c:v>30</c:v>
                </c:pt>
                <c:pt idx="290">
                  <c:v>30</c:v>
                </c:pt>
                <c:pt idx="291">
                  <c:v>60</c:v>
                </c:pt>
                <c:pt idx="292">
                  <c:v>43.33</c:v>
                </c:pt>
                <c:pt idx="293">
                  <c:v>30</c:v>
                </c:pt>
                <c:pt idx="294">
                  <c:v>30</c:v>
                </c:pt>
                <c:pt idx="295">
                  <c:v>30</c:v>
                </c:pt>
                <c:pt idx="296">
                  <c:v>53.33</c:v>
                </c:pt>
                <c:pt idx="297">
                  <c:v>30</c:v>
                </c:pt>
                <c:pt idx="298">
                  <c:v>40</c:v>
                </c:pt>
                <c:pt idx="299">
                  <c:v>40</c:v>
                </c:pt>
                <c:pt idx="300">
                  <c:v>40</c:v>
                </c:pt>
                <c:pt idx="301">
                  <c:v>40</c:v>
                </c:pt>
                <c:pt idx="302">
                  <c:v>40</c:v>
                </c:pt>
                <c:pt idx="303">
                  <c:v>40</c:v>
                </c:pt>
                <c:pt idx="304">
                  <c:v>40</c:v>
                </c:pt>
                <c:pt idx="305">
                  <c:v>40</c:v>
                </c:pt>
                <c:pt idx="306">
                  <c:v>40</c:v>
                </c:pt>
                <c:pt idx="307">
                  <c:v>40</c:v>
                </c:pt>
                <c:pt idx="308">
                  <c:v>40</c:v>
                </c:pt>
                <c:pt idx="309">
                  <c:v>40</c:v>
                </c:pt>
                <c:pt idx="310">
                  <c:v>55</c:v>
                </c:pt>
                <c:pt idx="311">
                  <c:v>55</c:v>
                </c:pt>
                <c:pt idx="312">
                  <c:v>55</c:v>
                </c:pt>
                <c:pt idx="313">
                  <c:v>55</c:v>
                </c:pt>
                <c:pt idx="314">
                  <c:v>55</c:v>
                </c:pt>
                <c:pt idx="315">
                  <c:v>55</c:v>
                </c:pt>
                <c:pt idx="316">
                  <c:v>55</c:v>
                </c:pt>
                <c:pt idx="317">
                  <c:v>63.33</c:v>
                </c:pt>
                <c:pt idx="318">
                  <c:v>97.5</c:v>
                </c:pt>
                <c:pt idx="319">
                  <c:v>55</c:v>
                </c:pt>
                <c:pt idx="320">
                  <c:v>55</c:v>
                </c:pt>
                <c:pt idx="321">
                  <c:v>55</c:v>
                </c:pt>
                <c:pt idx="322">
                  <c:v>55</c:v>
                </c:pt>
                <c:pt idx="323">
                  <c:v>55</c:v>
                </c:pt>
                <c:pt idx="324">
                  <c:v>55</c:v>
                </c:pt>
                <c:pt idx="325">
                  <c:v>68</c:v>
                </c:pt>
                <c:pt idx="326">
                  <c:v>55</c:v>
                </c:pt>
                <c:pt idx="327">
                  <c:v>55</c:v>
                </c:pt>
                <c:pt idx="328">
                  <c:v>55</c:v>
                </c:pt>
                <c:pt idx="329">
                  <c:v>55</c:v>
                </c:pt>
                <c:pt idx="330">
                  <c:v>55</c:v>
                </c:pt>
                <c:pt idx="331">
                  <c:v>55</c:v>
                </c:pt>
                <c:pt idx="332">
                  <c:v>55</c:v>
                </c:pt>
                <c:pt idx="333">
                  <c:v>55</c:v>
                </c:pt>
                <c:pt idx="334">
                  <c:v>55</c:v>
                </c:pt>
                <c:pt idx="335">
                  <c:v>55</c:v>
                </c:pt>
                <c:pt idx="336">
                  <c:v>55</c:v>
                </c:pt>
                <c:pt idx="337">
                  <c:v>55</c:v>
                </c:pt>
                <c:pt idx="338">
                  <c:v>77.5</c:v>
                </c:pt>
                <c:pt idx="339">
                  <c:v>45</c:v>
                </c:pt>
                <c:pt idx="340">
                  <c:v>60</c:v>
                </c:pt>
                <c:pt idx="341">
                  <c:v>46.67</c:v>
                </c:pt>
                <c:pt idx="342">
                  <c:v>46.67</c:v>
                </c:pt>
                <c:pt idx="343">
                  <c:v>65</c:v>
                </c:pt>
                <c:pt idx="344">
                  <c:v>46.67</c:v>
                </c:pt>
                <c:pt idx="345">
                  <c:v>46.67</c:v>
                </c:pt>
                <c:pt idx="346">
                  <c:v>46.67</c:v>
                </c:pt>
                <c:pt idx="347">
                  <c:v>57.5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180</c:v>
                </c:pt>
                <c:pt idx="353">
                  <c:v>20</c:v>
                </c:pt>
                <c:pt idx="354">
                  <c:v>20</c:v>
                </c:pt>
                <c:pt idx="355">
                  <c:v>20</c:v>
                </c:pt>
                <c:pt idx="356">
                  <c:v>20</c:v>
                </c:pt>
                <c:pt idx="357">
                  <c:v>20</c:v>
                </c:pt>
                <c:pt idx="358">
                  <c:v>20</c:v>
                </c:pt>
                <c:pt idx="359">
                  <c:v>20</c:v>
                </c:pt>
                <c:pt idx="360">
                  <c:v>20</c:v>
                </c:pt>
                <c:pt idx="361">
                  <c:v>20</c:v>
                </c:pt>
                <c:pt idx="362">
                  <c:v>20</c:v>
                </c:pt>
                <c:pt idx="363">
                  <c:v>20</c:v>
                </c:pt>
                <c:pt idx="364">
                  <c:v>20</c:v>
                </c:pt>
                <c:pt idx="365">
                  <c:v>20</c:v>
                </c:pt>
                <c:pt idx="366">
                  <c:v>20</c:v>
                </c:pt>
                <c:pt idx="367">
                  <c:v>20</c:v>
                </c:pt>
                <c:pt idx="368">
                  <c:v>20</c:v>
                </c:pt>
                <c:pt idx="369">
                  <c:v>20</c:v>
                </c:pt>
                <c:pt idx="370">
                  <c:v>20</c:v>
                </c:pt>
                <c:pt idx="371">
                  <c:v>20</c:v>
                </c:pt>
                <c:pt idx="372">
                  <c:v>20</c:v>
                </c:pt>
                <c:pt idx="373">
                  <c:v>20</c:v>
                </c:pt>
                <c:pt idx="374">
                  <c:v>65</c:v>
                </c:pt>
                <c:pt idx="375">
                  <c:v>20</c:v>
                </c:pt>
                <c:pt idx="376">
                  <c:v>70</c:v>
                </c:pt>
                <c:pt idx="377">
                  <c:v>20</c:v>
                </c:pt>
                <c:pt idx="378">
                  <c:v>20</c:v>
                </c:pt>
                <c:pt idx="379">
                  <c:v>70</c:v>
                </c:pt>
                <c:pt idx="380">
                  <c:v>20</c:v>
                </c:pt>
                <c:pt idx="381">
                  <c:v>20</c:v>
                </c:pt>
                <c:pt idx="382">
                  <c:v>95</c:v>
                </c:pt>
                <c:pt idx="383">
                  <c:v>30</c:v>
                </c:pt>
                <c:pt idx="384">
                  <c:v>30</c:v>
                </c:pt>
                <c:pt idx="385">
                  <c:v>53.33</c:v>
                </c:pt>
                <c:pt idx="386">
                  <c:v>30</c:v>
                </c:pt>
                <c:pt idx="387">
                  <c:v>30</c:v>
                </c:pt>
                <c:pt idx="388">
                  <c:v>30</c:v>
                </c:pt>
                <c:pt idx="389">
                  <c:v>30</c:v>
                </c:pt>
                <c:pt idx="390">
                  <c:v>30</c:v>
                </c:pt>
                <c:pt idx="391">
                  <c:v>30</c:v>
                </c:pt>
                <c:pt idx="392">
                  <c:v>30</c:v>
                </c:pt>
                <c:pt idx="393">
                  <c:v>30</c:v>
                </c:pt>
                <c:pt idx="394">
                  <c:v>30</c:v>
                </c:pt>
                <c:pt idx="395">
                  <c:v>30</c:v>
                </c:pt>
                <c:pt idx="396">
                  <c:v>30</c:v>
                </c:pt>
                <c:pt idx="397">
                  <c:v>43.33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100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100</c:v>
                </c:pt>
                <c:pt idx="410">
                  <c:v>210</c:v>
                </c:pt>
                <c:pt idx="411">
                  <c:v>30</c:v>
                </c:pt>
                <c:pt idx="412">
                  <c:v>30</c:v>
                </c:pt>
                <c:pt idx="413">
                  <c:v>30</c:v>
                </c:pt>
                <c:pt idx="414">
                  <c:v>30</c:v>
                </c:pt>
                <c:pt idx="415">
                  <c:v>30</c:v>
                </c:pt>
                <c:pt idx="416">
                  <c:v>30</c:v>
                </c:pt>
                <c:pt idx="417">
                  <c:v>30</c:v>
                </c:pt>
                <c:pt idx="418">
                  <c:v>30</c:v>
                </c:pt>
                <c:pt idx="419">
                  <c:v>30</c:v>
                </c:pt>
                <c:pt idx="420">
                  <c:v>30</c:v>
                </c:pt>
                <c:pt idx="421">
                  <c:v>30</c:v>
                </c:pt>
                <c:pt idx="422">
                  <c:v>30</c:v>
                </c:pt>
                <c:pt idx="423">
                  <c:v>30</c:v>
                </c:pt>
                <c:pt idx="424">
                  <c:v>30</c:v>
                </c:pt>
                <c:pt idx="425">
                  <c:v>30</c:v>
                </c:pt>
                <c:pt idx="426">
                  <c:v>30</c:v>
                </c:pt>
                <c:pt idx="427">
                  <c:v>80</c:v>
                </c:pt>
                <c:pt idx="428">
                  <c:v>80</c:v>
                </c:pt>
                <c:pt idx="429">
                  <c:v>95</c:v>
                </c:pt>
                <c:pt idx="430">
                  <c:v>80</c:v>
                </c:pt>
                <c:pt idx="431">
                  <c:v>90</c:v>
                </c:pt>
                <c:pt idx="432">
                  <c:v>90</c:v>
                </c:pt>
                <c:pt idx="433">
                  <c:v>90</c:v>
                </c:pt>
                <c:pt idx="434">
                  <c:v>80</c:v>
                </c:pt>
                <c:pt idx="435">
                  <c:v>80</c:v>
                </c:pt>
                <c:pt idx="436">
                  <c:v>80</c:v>
                </c:pt>
                <c:pt idx="437">
                  <c:v>80</c:v>
                </c:pt>
                <c:pt idx="438">
                  <c:v>80</c:v>
                </c:pt>
                <c:pt idx="439">
                  <c:v>80</c:v>
                </c:pt>
                <c:pt idx="440">
                  <c:v>80</c:v>
                </c:pt>
                <c:pt idx="441">
                  <c:v>80</c:v>
                </c:pt>
                <c:pt idx="442">
                  <c:v>80</c:v>
                </c:pt>
                <c:pt idx="443">
                  <c:v>80</c:v>
                </c:pt>
                <c:pt idx="444">
                  <c:v>80</c:v>
                </c:pt>
                <c:pt idx="445">
                  <c:v>87.5</c:v>
                </c:pt>
                <c:pt idx="446">
                  <c:v>87.5</c:v>
                </c:pt>
                <c:pt idx="447">
                  <c:v>87.5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90</c:v>
                </c:pt>
                <c:pt idx="456">
                  <c:v>90</c:v>
                </c:pt>
                <c:pt idx="457">
                  <c:v>90</c:v>
                </c:pt>
                <c:pt idx="458">
                  <c:v>90</c:v>
                </c:pt>
                <c:pt idx="459">
                  <c:v>90</c:v>
                </c:pt>
                <c:pt idx="460">
                  <c:v>90</c:v>
                </c:pt>
                <c:pt idx="461">
                  <c:v>140</c:v>
                </c:pt>
                <c:pt idx="462">
                  <c:v>90</c:v>
                </c:pt>
                <c:pt idx="463">
                  <c:v>90</c:v>
                </c:pt>
                <c:pt idx="464">
                  <c:v>90</c:v>
                </c:pt>
                <c:pt idx="465">
                  <c:v>90</c:v>
                </c:pt>
                <c:pt idx="466">
                  <c:v>90</c:v>
                </c:pt>
                <c:pt idx="467">
                  <c:v>150</c:v>
                </c:pt>
                <c:pt idx="468">
                  <c:v>65</c:v>
                </c:pt>
                <c:pt idx="469">
                  <c:v>65</c:v>
                </c:pt>
                <c:pt idx="470">
                  <c:v>65</c:v>
                </c:pt>
                <c:pt idx="471">
                  <c:v>65</c:v>
                </c:pt>
                <c:pt idx="472">
                  <c:v>65</c:v>
                </c:pt>
                <c:pt idx="473">
                  <c:v>65</c:v>
                </c:pt>
                <c:pt idx="474">
                  <c:v>65</c:v>
                </c:pt>
                <c:pt idx="475">
                  <c:v>65</c:v>
                </c:pt>
                <c:pt idx="476">
                  <c:v>65</c:v>
                </c:pt>
                <c:pt idx="477">
                  <c:v>65</c:v>
                </c:pt>
                <c:pt idx="478">
                  <c:v>65</c:v>
                </c:pt>
                <c:pt idx="479">
                  <c:v>65</c:v>
                </c:pt>
                <c:pt idx="480">
                  <c:v>65</c:v>
                </c:pt>
                <c:pt idx="481">
                  <c:v>65</c:v>
                </c:pt>
                <c:pt idx="482">
                  <c:v>65</c:v>
                </c:pt>
                <c:pt idx="483">
                  <c:v>80</c:v>
                </c:pt>
                <c:pt idx="484">
                  <c:v>80</c:v>
                </c:pt>
                <c:pt idx="485">
                  <c:v>80</c:v>
                </c:pt>
                <c:pt idx="486">
                  <c:v>80</c:v>
                </c:pt>
                <c:pt idx="487">
                  <c:v>80</c:v>
                </c:pt>
                <c:pt idx="488">
                  <c:v>80</c:v>
                </c:pt>
                <c:pt idx="489">
                  <c:v>80</c:v>
                </c:pt>
                <c:pt idx="490">
                  <c:v>95</c:v>
                </c:pt>
                <c:pt idx="491">
                  <c:v>80</c:v>
                </c:pt>
                <c:pt idx="492">
                  <c:v>80</c:v>
                </c:pt>
                <c:pt idx="493">
                  <c:v>80</c:v>
                </c:pt>
                <c:pt idx="494">
                  <c:v>80</c:v>
                </c:pt>
                <c:pt idx="495">
                  <c:v>80</c:v>
                </c:pt>
                <c:pt idx="496">
                  <c:v>80</c:v>
                </c:pt>
                <c:pt idx="497">
                  <c:v>170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140</c:v>
                </c:pt>
                <c:pt idx="508">
                  <c:v>20</c:v>
                </c:pt>
                <c:pt idx="509">
                  <c:v>20</c:v>
                </c:pt>
                <c:pt idx="510">
                  <c:v>20</c:v>
                </c:pt>
                <c:pt idx="511">
                  <c:v>20</c:v>
                </c:pt>
                <c:pt idx="512">
                  <c:v>20</c:v>
                </c:pt>
                <c:pt idx="513">
                  <c:v>20</c:v>
                </c:pt>
                <c:pt idx="514">
                  <c:v>80</c:v>
                </c:pt>
                <c:pt idx="515">
                  <c:v>20</c:v>
                </c:pt>
                <c:pt idx="516">
                  <c:v>60</c:v>
                </c:pt>
                <c:pt idx="517">
                  <c:v>80</c:v>
                </c:pt>
                <c:pt idx="518">
                  <c:v>95</c:v>
                </c:pt>
                <c:pt idx="519">
                  <c:v>20</c:v>
                </c:pt>
                <c:pt idx="520">
                  <c:v>20</c:v>
                </c:pt>
                <c:pt idx="521">
                  <c:v>20</c:v>
                </c:pt>
                <c:pt idx="522">
                  <c:v>95</c:v>
                </c:pt>
                <c:pt idx="523">
                  <c:v>20</c:v>
                </c:pt>
                <c:pt idx="524">
                  <c:v>53.33</c:v>
                </c:pt>
                <c:pt idx="525">
                  <c:v>86.67</c:v>
                </c:pt>
                <c:pt idx="526">
                  <c:v>25</c:v>
                </c:pt>
                <c:pt idx="527">
                  <c:v>25</c:v>
                </c:pt>
                <c:pt idx="528">
                  <c:v>25</c:v>
                </c:pt>
                <c:pt idx="529">
                  <c:v>25</c:v>
                </c:pt>
                <c:pt idx="530">
                  <c:v>25</c:v>
                </c:pt>
                <c:pt idx="531">
                  <c:v>25</c:v>
                </c:pt>
                <c:pt idx="532">
                  <c:v>25</c:v>
                </c:pt>
                <c:pt idx="533">
                  <c:v>25</c:v>
                </c:pt>
                <c:pt idx="534">
                  <c:v>63.33</c:v>
                </c:pt>
                <c:pt idx="535">
                  <c:v>25</c:v>
                </c:pt>
                <c:pt idx="536">
                  <c:v>25</c:v>
                </c:pt>
                <c:pt idx="537">
                  <c:v>25</c:v>
                </c:pt>
                <c:pt idx="538">
                  <c:v>25</c:v>
                </c:pt>
                <c:pt idx="539">
                  <c:v>25</c:v>
                </c:pt>
                <c:pt idx="540">
                  <c:v>25</c:v>
                </c:pt>
                <c:pt idx="541">
                  <c:v>25</c:v>
                </c:pt>
                <c:pt idx="542">
                  <c:v>25</c:v>
                </c:pt>
                <c:pt idx="543">
                  <c:v>25</c:v>
                </c:pt>
                <c:pt idx="544">
                  <c:v>25</c:v>
                </c:pt>
                <c:pt idx="545">
                  <c:v>25</c:v>
                </c:pt>
                <c:pt idx="546">
                  <c:v>25</c:v>
                </c:pt>
                <c:pt idx="547">
                  <c:v>25</c:v>
                </c:pt>
                <c:pt idx="548">
                  <c:v>40</c:v>
                </c:pt>
                <c:pt idx="549">
                  <c:v>40</c:v>
                </c:pt>
                <c:pt idx="550">
                  <c:v>40</c:v>
                </c:pt>
                <c:pt idx="551">
                  <c:v>40</c:v>
                </c:pt>
                <c:pt idx="552">
                  <c:v>40</c:v>
                </c:pt>
                <c:pt idx="553">
                  <c:v>40</c:v>
                </c:pt>
                <c:pt idx="554">
                  <c:v>40</c:v>
                </c:pt>
                <c:pt idx="555">
                  <c:v>40</c:v>
                </c:pt>
                <c:pt idx="556">
                  <c:v>40</c:v>
                </c:pt>
                <c:pt idx="557">
                  <c:v>40</c:v>
                </c:pt>
                <c:pt idx="558">
                  <c:v>40</c:v>
                </c:pt>
                <c:pt idx="559">
                  <c:v>40</c:v>
                </c:pt>
                <c:pt idx="560">
                  <c:v>40</c:v>
                </c:pt>
                <c:pt idx="561">
                  <c:v>40</c:v>
                </c:pt>
                <c:pt idx="562">
                  <c:v>40</c:v>
                </c:pt>
                <c:pt idx="563">
                  <c:v>70</c:v>
                </c:pt>
                <c:pt idx="564">
                  <c:v>70</c:v>
                </c:pt>
                <c:pt idx="565">
                  <c:v>70</c:v>
                </c:pt>
                <c:pt idx="566">
                  <c:v>70</c:v>
                </c:pt>
                <c:pt idx="567">
                  <c:v>70</c:v>
                </c:pt>
                <c:pt idx="568">
                  <c:v>70</c:v>
                </c:pt>
                <c:pt idx="569">
                  <c:v>70</c:v>
                </c:pt>
                <c:pt idx="570">
                  <c:v>70</c:v>
                </c:pt>
                <c:pt idx="571">
                  <c:v>70</c:v>
                </c:pt>
                <c:pt idx="572">
                  <c:v>70</c:v>
                </c:pt>
                <c:pt idx="573">
                  <c:v>70</c:v>
                </c:pt>
                <c:pt idx="574">
                  <c:v>70</c:v>
                </c:pt>
                <c:pt idx="575">
                  <c:v>70</c:v>
                </c:pt>
                <c:pt idx="576">
                  <c:v>70</c:v>
                </c:pt>
                <c:pt idx="577">
                  <c:v>110</c:v>
                </c:pt>
                <c:pt idx="578">
                  <c:v>66.67</c:v>
                </c:pt>
                <c:pt idx="579">
                  <c:v>66.67</c:v>
                </c:pt>
                <c:pt idx="580">
                  <c:v>66.67</c:v>
                </c:pt>
                <c:pt idx="581">
                  <c:v>66.67</c:v>
                </c:pt>
                <c:pt idx="582">
                  <c:v>66.67</c:v>
                </c:pt>
                <c:pt idx="583">
                  <c:v>66.67</c:v>
                </c:pt>
                <c:pt idx="584">
                  <c:v>66.67</c:v>
                </c:pt>
                <c:pt idx="585">
                  <c:v>66.67</c:v>
                </c:pt>
                <c:pt idx="586">
                  <c:v>66.67</c:v>
                </c:pt>
                <c:pt idx="587">
                  <c:v>120</c:v>
                </c:pt>
                <c:pt idx="588">
                  <c:v>70</c:v>
                </c:pt>
                <c:pt idx="589">
                  <c:v>70</c:v>
                </c:pt>
                <c:pt idx="590">
                  <c:v>70</c:v>
                </c:pt>
                <c:pt idx="591">
                  <c:v>70</c:v>
                </c:pt>
                <c:pt idx="592">
                  <c:v>70</c:v>
                </c:pt>
                <c:pt idx="593">
                  <c:v>70</c:v>
                </c:pt>
                <c:pt idx="594">
                  <c:v>70</c:v>
                </c:pt>
                <c:pt idx="595">
                  <c:v>87.5</c:v>
                </c:pt>
                <c:pt idx="596">
                  <c:v>70</c:v>
                </c:pt>
                <c:pt idx="597">
                  <c:v>70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140</c:v>
                </c:pt>
                <c:pt idx="603">
                  <c:v>30</c:v>
                </c:pt>
                <c:pt idx="604">
                  <c:v>30</c:v>
                </c:pt>
                <c:pt idx="605">
                  <c:v>30</c:v>
                </c:pt>
                <c:pt idx="606">
                  <c:v>30</c:v>
                </c:pt>
                <c:pt idx="607">
                  <c:v>30</c:v>
                </c:pt>
                <c:pt idx="608">
                  <c:v>80</c:v>
                </c:pt>
                <c:pt idx="609">
                  <c:v>30</c:v>
                </c:pt>
                <c:pt idx="610">
                  <c:v>30</c:v>
                </c:pt>
                <c:pt idx="611">
                  <c:v>30</c:v>
                </c:pt>
                <c:pt idx="612">
                  <c:v>30</c:v>
                </c:pt>
                <c:pt idx="613">
                  <c:v>30</c:v>
                </c:pt>
                <c:pt idx="614">
                  <c:v>120</c:v>
                </c:pt>
                <c:pt idx="615">
                  <c:v>35</c:v>
                </c:pt>
                <c:pt idx="616">
                  <c:v>35</c:v>
                </c:pt>
                <c:pt idx="617">
                  <c:v>70</c:v>
                </c:pt>
                <c:pt idx="618">
                  <c:v>33.33</c:v>
                </c:pt>
                <c:pt idx="619">
                  <c:v>60</c:v>
                </c:pt>
                <c:pt idx="620">
                  <c:v>67.5</c:v>
                </c:pt>
                <c:pt idx="621">
                  <c:v>55</c:v>
                </c:pt>
                <c:pt idx="622">
                  <c:v>55</c:v>
                </c:pt>
                <c:pt idx="623">
                  <c:v>55</c:v>
                </c:pt>
                <c:pt idx="624">
                  <c:v>55</c:v>
                </c:pt>
                <c:pt idx="625">
                  <c:v>55</c:v>
                </c:pt>
                <c:pt idx="626">
                  <c:v>92.5</c:v>
                </c:pt>
                <c:pt idx="627">
                  <c:v>40</c:v>
                </c:pt>
                <c:pt idx="628">
                  <c:v>40</c:v>
                </c:pt>
                <c:pt idx="629">
                  <c:v>40</c:v>
                </c:pt>
                <c:pt idx="630">
                  <c:v>40</c:v>
                </c:pt>
                <c:pt idx="631">
                  <c:v>60</c:v>
                </c:pt>
                <c:pt idx="632">
                  <c:v>60</c:v>
                </c:pt>
                <c:pt idx="633">
                  <c:v>60</c:v>
                </c:pt>
                <c:pt idx="634">
                  <c:v>72.5</c:v>
                </c:pt>
                <c:pt idx="635">
                  <c:v>72.5</c:v>
                </c:pt>
                <c:pt idx="636">
                  <c:v>72.5</c:v>
                </c:pt>
                <c:pt idx="637">
                  <c:v>72.5</c:v>
                </c:pt>
                <c:pt idx="638">
                  <c:v>72.5</c:v>
                </c:pt>
                <c:pt idx="639">
                  <c:v>72.5</c:v>
                </c:pt>
                <c:pt idx="640">
                  <c:v>72.5</c:v>
                </c:pt>
                <c:pt idx="641">
                  <c:v>72.5</c:v>
                </c:pt>
                <c:pt idx="642">
                  <c:v>72.5</c:v>
                </c:pt>
                <c:pt idx="643">
                  <c:v>72.5</c:v>
                </c:pt>
                <c:pt idx="644">
                  <c:v>72.5</c:v>
                </c:pt>
                <c:pt idx="645">
                  <c:v>72.5</c:v>
                </c:pt>
                <c:pt idx="646">
                  <c:v>72.5</c:v>
                </c:pt>
                <c:pt idx="647">
                  <c:v>72.5</c:v>
                </c:pt>
                <c:pt idx="648">
                  <c:v>110</c:v>
                </c:pt>
                <c:pt idx="649">
                  <c:v>110</c:v>
                </c:pt>
                <c:pt idx="650">
                  <c:v>110</c:v>
                </c:pt>
                <c:pt idx="651">
                  <c:v>110</c:v>
                </c:pt>
                <c:pt idx="652">
                  <c:v>110</c:v>
                </c:pt>
                <c:pt idx="653">
                  <c:v>110</c:v>
                </c:pt>
                <c:pt idx="654">
                  <c:v>125</c:v>
                </c:pt>
                <c:pt idx="655">
                  <c:v>65</c:v>
                </c:pt>
                <c:pt idx="656">
                  <c:v>65</c:v>
                </c:pt>
                <c:pt idx="657">
                  <c:v>65</c:v>
                </c:pt>
                <c:pt idx="658">
                  <c:v>65</c:v>
                </c:pt>
                <c:pt idx="659">
                  <c:v>96.67</c:v>
                </c:pt>
                <c:pt idx="660">
                  <c:v>65</c:v>
                </c:pt>
                <c:pt idx="661">
                  <c:v>65</c:v>
                </c:pt>
                <c:pt idx="662">
                  <c:v>65</c:v>
                </c:pt>
                <c:pt idx="663">
                  <c:v>65</c:v>
                </c:pt>
                <c:pt idx="664">
                  <c:v>90</c:v>
                </c:pt>
                <c:pt idx="665">
                  <c:v>90</c:v>
                </c:pt>
                <c:pt idx="666">
                  <c:v>106.67</c:v>
                </c:pt>
                <c:pt idx="667">
                  <c:v>66.67</c:v>
                </c:pt>
                <c:pt idx="668">
                  <c:v>66.67</c:v>
                </c:pt>
                <c:pt idx="669">
                  <c:v>66.67</c:v>
                </c:pt>
                <c:pt idx="670">
                  <c:v>66.67</c:v>
                </c:pt>
                <c:pt idx="671">
                  <c:v>82.5</c:v>
                </c:pt>
                <c:pt idx="672">
                  <c:v>82.5</c:v>
                </c:pt>
                <c:pt idx="673">
                  <c:v>82.5</c:v>
                </c:pt>
                <c:pt idx="674">
                  <c:v>82.5</c:v>
                </c:pt>
                <c:pt idx="675">
                  <c:v>82.5</c:v>
                </c:pt>
                <c:pt idx="676">
                  <c:v>82.5</c:v>
                </c:pt>
                <c:pt idx="677">
                  <c:v>84</c:v>
                </c:pt>
                <c:pt idx="678">
                  <c:v>84</c:v>
                </c:pt>
                <c:pt idx="679">
                  <c:v>84</c:v>
                </c:pt>
                <c:pt idx="680">
                  <c:v>84</c:v>
                </c:pt>
                <c:pt idx="681">
                  <c:v>84</c:v>
                </c:pt>
                <c:pt idx="682">
                  <c:v>84</c:v>
                </c:pt>
                <c:pt idx="683">
                  <c:v>84</c:v>
                </c:pt>
                <c:pt idx="684">
                  <c:v>84</c:v>
                </c:pt>
                <c:pt idx="685">
                  <c:v>84</c:v>
                </c:pt>
                <c:pt idx="686">
                  <c:v>84</c:v>
                </c:pt>
                <c:pt idx="687">
                  <c:v>84</c:v>
                </c:pt>
                <c:pt idx="688">
                  <c:v>84</c:v>
                </c:pt>
                <c:pt idx="689">
                  <c:v>84</c:v>
                </c:pt>
                <c:pt idx="690">
                  <c:v>84</c:v>
                </c:pt>
                <c:pt idx="691">
                  <c:v>84</c:v>
                </c:pt>
                <c:pt idx="692">
                  <c:v>84</c:v>
                </c:pt>
                <c:pt idx="693">
                  <c:v>84</c:v>
                </c:pt>
                <c:pt idx="694">
                  <c:v>84</c:v>
                </c:pt>
                <c:pt idx="695">
                  <c:v>84</c:v>
                </c:pt>
                <c:pt idx="696">
                  <c:v>84</c:v>
                </c:pt>
                <c:pt idx="697">
                  <c:v>84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130</c:v>
                </c:pt>
                <c:pt idx="708">
                  <c:v>20</c:v>
                </c:pt>
                <c:pt idx="709">
                  <c:v>20</c:v>
                </c:pt>
                <c:pt idx="710">
                  <c:v>20</c:v>
                </c:pt>
                <c:pt idx="711">
                  <c:v>20</c:v>
                </c:pt>
                <c:pt idx="712">
                  <c:v>20</c:v>
                </c:pt>
                <c:pt idx="713">
                  <c:v>20</c:v>
                </c:pt>
                <c:pt idx="714">
                  <c:v>20</c:v>
                </c:pt>
                <c:pt idx="715">
                  <c:v>20</c:v>
                </c:pt>
                <c:pt idx="716">
                  <c:v>20</c:v>
                </c:pt>
                <c:pt idx="717">
                  <c:v>20</c:v>
                </c:pt>
                <c:pt idx="718">
                  <c:v>20</c:v>
                </c:pt>
                <c:pt idx="719">
                  <c:v>20</c:v>
                </c:pt>
                <c:pt idx="720">
                  <c:v>20</c:v>
                </c:pt>
                <c:pt idx="721">
                  <c:v>20</c:v>
                </c:pt>
                <c:pt idx="722">
                  <c:v>20</c:v>
                </c:pt>
                <c:pt idx="723">
                  <c:v>20</c:v>
                </c:pt>
                <c:pt idx="724">
                  <c:v>20</c:v>
                </c:pt>
                <c:pt idx="725">
                  <c:v>20</c:v>
                </c:pt>
                <c:pt idx="726">
                  <c:v>20</c:v>
                </c:pt>
                <c:pt idx="727">
                  <c:v>20</c:v>
                </c:pt>
                <c:pt idx="728">
                  <c:v>20</c:v>
                </c:pt>
                <c:pt idx="729">
                  <c:v>45</c:v>
                </c:pt>
                <c:pt idx="730">
                  <c:v>100</c:v>
                </c:pt>
                <c:pt idx="731">
                  <c:v>25</c:v>
                </c:pt>
                <c:pt idx="732">
                  <c:v>25</c:v>
                </c:pt>
                <c:pt idx="733">
                  <c:v>25</c:v>
                </c:pt>
                <c:pt idx="734">
                  <c:v>63.33</c:v>
                </c:pt>
                <c:pt idx="735">
                  <c:v>43.33</c:v>
                </c:pt>
                <c:pt idx="736">
                  <c:v>43.33</c:v>
                </c:pt>
                <c:pt idx="737">
                  <c:v>43.33</c:v>
                </c:pt>
                <c:pt idx="738">
                  <c:v>43.33</c:v>
                </c:pt>
                <c:pt idx="739">
                  <c:v>43.33</c:v>
                </c:pt>
                <c:pt idx="740">
                  <c:v>65</c:v>
                </c:pt>
                <c:pt idx="741">
                  <c:v>40</c:v>
                </c:pt>
                <c:pt idx="742">
                  <c:v>68</c:v>
                </c:pt>
                <c:pt idx="743">
                  <c:v>40</c:v>
                </c:pt>
                <c:pt idx="744">
                  <c:v>46</c:v>
                </c:pt>
                <c:pt idx="745">
                  <c:v>46</c:v>
                </c:pt>
                <c:pt idx="746">
                  <c:v>51.67</c:v>
                </c:pt>
                <c:pt idx="747">
                  <c:v>51.67</c:v>
                </c:pt>
                <c:pt idx="748">
                  <c:v>50</c:v>
                </c:pt>
                <c:pt idx="749">
                  <c:v>50</c:v>
                </c:pt>
                <c:pt idx="750">
                  <c:v>50</c:v>
                </c:pt>
                <c:pt idx="751">
                  <c:v>60</c:v>
                </c:pt>
                <c:pt idx="752">
                  <c:v>115</c:v>
                </c:pt>
                <c:pt idx="753">
                  <c:v>35</c:v>
                </c:pt>
                <c:pt idx="754">
                  <c:v>100</c:v>
                </c:pt>
                <c:pt idx="755">
                  <c:v>50</c:v>
                </c:pt>
                <c:pt idx="756">
                  <c:v>50</c:v>
                </c:pt>
                <c:pt idx="757">
                  <c:v>50</c:v>
                </c:pt>
                <c:pt idx="758">
                  <c:v>50</c:v>
                </c:pt>
                <c:pt idx="759">
                  <c:v>50</c:v>
                </c:pt>
                <c:pt idx="760">
                  <c:v>50</c:v>
                </c:pt>
                <c:pt idx="761">
                  <c:v>50</c:v>
                </c:pt>
                <c:pt idx="762">
                  <c:v>75</c:v>
                </c:pt>
                <c:pt idx="763">
                  <c:v>75</c:v>
                </c:pt>
                <c:pt idx="764">
                  <c:v>75</c:v>
                </c:pt>
                <c:pt idx="765">
                  <c:v>75</c:v>
                </c:pt>
                <c:pt idx="766">
                  <c:v>75</c:v>
                </c:pt>
                <c:pt idx="767">
                  <c:v>75</c:v>
                </c:pt>
                <c:pt idx="768">
                  <c:v>75</c:v>
                </c:pt>
                <c:pt idx="769">
                  <c:v>75</c:v>
                </c:pt>
                <c:pt idx="770">
                  <c:v>75</c:v>
                </c:pt>
                <c:pt idx="771">
                  <c:v>93.33</c:v>
                </c:pt>
                <c:pt idx="772">
                  <c:v>56.67</c:v>
                </c:pt>
                <c:pt idx="773">
                  <c:v>56.67</c:v>
                </c:pt>
                <c:pt idx="774">
                  <c:v>56.67</c:v>
                </c:pt>
                <c:pt idx="775">
                  <c:v>56.67</c:v>
                </c:pt>
                <c:pt idx="776">
                  <c:v>56.67</c:v>
                </c:pt>
                <c:pt idx="777">
                  <c:v>56.67</c:v>
                </c:pt>
                <c:pt idx="778">
                  <c:v>57.5</c:v>
                </c:pt>
                <c:pt idx="779">
                  <c:v>57.5</c:v>
                </c:pt>
                <c:pt idx="780">
                  <c:v>57.5</c:v>
                </c:pt>
                <c:pt idx="781">
                  <c:v>57.5</c:v>
                </c:pt>
                <c:pt idx="782">
                  <c:v>57.5</c:v>
                </c:pt>
                <c:pt idx="783">
                  <c:v>57.5</c:v>
                </c:pt>
                <c:pt idx="784">
                  <c:v>57.5</c:v>
                </c:pt>
                <c:pt idx="785">
                  <c:v>57.5</c:v>
                </c:pt>
                <c:pt idx="786">
                  <c:v>107.5</c:v>
                </c:pt>
                <c:pt idx="787">
                  <c:v>55</c:v>
                </c:pt>
                <c:pt idx="788">
                  <c:v>76</c:v>
                </c:pt>
                <c:pt idx="789">
                  <c:v>40</c:v>
                </c:pt>
                <c:pt idx="790">
                  <c:v>40</c:v>
                </c:pt>
                <c:pt idx="791">
                  <c:v>40</c:v>
                </c:pt>
                <c:pt idx="792">
                  <c:v>40</c:v>
                </c:pt>
                <c:pt idx="793">
                  <c:v>40</c:v>
                </c:pt>
                <c:pt idx="794">
                  <c:v>40</c:v>
                </c:pt>
                <c:pt idx="795">
                  <c:v>40</c:v>
                </c:pt>
                <c:pt idx="796">
                  <c:v>40</c:v>
                </c:pt>
                <c:pt idx="797">
                  <c:v>40</c:v>
                </c:pt>
                <c:pt idx="798">
                  <c:v>30</c:v>
                </c:pt>
                <c:pt idx="799">
                  <c:v>30</c:v>
                </c:pt>
                <c:pt idx="800">
                  <c:v>30</c:v>
                </c:pt>
                <c:pt idx="801">
                  <c:v>30</c:v>
                </c:pt>
                <c:pt idx="802">
                  <c:v>30</c:v>
                </c:pt>
                <c:pt idx="803">
                  <c:v>30</c:v>
                </c:pt>
                <c:pt idx="804">
                  <c:v>30</c:v>
                </c:pt>
                <c:pt idx="805">
                  <c:v>30</c:v>
                </c:pt>
                <c:pt idx="806">
                  <c:v>30</c:v>
                </c:pt>
                <c:pt idx="807">
                  <c:v>95</c:v>
                </c:pt>
                <c:pt idx="808">
                  <c:v>30</c:v>
                </c:pt>
                <c:pt idx="809">
                  <c:v>30</c:v>
                </c:pt>
                <c:pt idx="810">
                  <c:v>30</c:v>
                </c:pt>
                <c:pt idx="811">
                  <c:v>30</c:v>
                </c:pt>
                <c:pt idx="812">
                  <c:v>30</c:v>
                </c:pt>
                <c:pt idx="813">
                  <c:v>30</c:v>
                </c:pt>
                <c:pt idx="814">
                  <c:v>30</c:v>
                </c:pt>
                <c:pt idx="815">
                  <c:v>30</c:v>
                </c:pt>
                <c:pt idx="816">
                  <c:v>30</c:v>
                </c:pt>
                <c:pt idx="817">
                  <c:v>30</c:v>
                </c:pt>
                <c:pt idx="818">
                  <c:v>30</c:v>
                </c:pt>
                <c:pt idx="819">
                  <c:v>30</c:v>
                </c:pt>
                <c:pt idx="820">
                  <c:v>30</c:v>
                </c:pt>
                <c:pt idx="821">
                  <c:v>95</c:v>
                </c:pt>
                <c:pt idx="822">
                  <c:v>30</c:v>
                </c:pt>
                <c:pt idx="823">
                  <c:v>30</c:v>
                </c:pt>
                <c:pt idx="824">
                  <c:v>30</c:v>
                </c:pt>
                <c:pt idx="825">
                  <c:v>30</c:v>
                </c:pt>
                <c:pt idx="826">
                  <c:v>30</c:v>
                </c:pt>
                <c:pt idx="827">
                  <c:v>30</c:v>
                </c:pt>
                <c:pt idx="828">
                  <c:v>30</c:v>
                </c:pt>
                <c:pt idx="829">
                  <c:v>30</c:v>
                </c:pt>
                <c:pt idx="830">
                  <c:v>120</c:v>
                </c:pt>
                <c:pt idx="831">
                  <c:v>25</c:v>
                </c:pt>
                <c:pt idx="832">
                  <c:v>25</c:v>
                </c:pt>
                <c:pt idx="833">
                  <c:v>25</c:v>
                </c:pt>
                <c:pt idx="834">
                  <c:v>25</c:v>
                </c:pt>
                <c:pt idx="835">
                  <c:v>25</c:v>
                </c:pt>
                <c:pt idx="836">
                  <c:v>60</c:v>
                </c:pt>
                <c:pt idx="837">
                  <c:v>20</c:v>
                </c:pt>
                <c:pt idx="838">
                  <c:v>20</c:v>
                </c:pt>
                <c:pt idx="839">
                  <c:v>20</c:v>
                </c:pt>
                <c:pt idx="840">
                  <c:v>20</c:v>
                </c:pt>
                <c:pt idx="841">
                  <c:v>20</c:v>
                </c:pt>
                <c:pt idx="842">
                  <c:v>20</c:v>
                </c:pt>
                <c:pt idx="843">
                  <c:v>20</c:v>
                </c:pt>
                <c:pt idx="844">
                  <c:v>20</c:v>
                </c:pt>
                <c:pt idx="845">
                  <c:v>20</c:v>
                </c:pt>
                <c:pt idx="846">
                  <c:v>20</c:v>
                </c:pt>
                <c:pt idx="847">
                  <c:v>20</c:v>
                </c:pt>
                <c:pt idx="848">
                  <c:v>20</c:v>
                </c:pt>
                <c:pt idx="849">
                  <c:v>20</c:v>
                </c:pt>
                <c:pt idx="850">
                  <c:v>20</c:v>
                </c:pt>
                <c:pt idx="851">
                  <c:v>20</c:v>
                </c:pt>
                <c:pt idx="852">
                  <c:v>20</c:v>
                </c:pt>
                <c:pt idx="853">
                  <c:v>20</c:v>
                </c:pt>
                <c:pt idx="854">
                  <c:v>20</c:v>
                </c:pt>
                <c:pt idx="855">
                  <c:v>20</c:v>
                </c:pt>
                <c:pt idx="856">
                  <c:v>20</c:v>
                </c:pt>
                <c:pt idx="857">
                  <c:v>20</c:v>
                </c:pt>
                <c:pt idx="858">
                  <c:v>20</c:v>
                </c:pt>
                <c:pt idx="859">
                  <c:v>20</c:v>
                </c:pt>
                <c:pt idx="860">
                  <c:v>20</c:v>
                </c:pt>
                <c:pt idx="861">
                  <c:v>20</c:v>
                </c:pt>
                <c:pt idx="862">
                  <c:v>20</c:v>
                </c:pt>
                <c:pt idx="863">
                  <c:v>20</c:v>
                </c:pt>
                <c:pt idx="864">
                  <c:v>20</c:v>
                </c:pt>
                <c:pt idx="865">
                  <c:v>20</c:v>
                </c:pt>
                <c:pt idx="866">
                  <c:v>95</c:v>
                </c:pt>
                <c:pt idx="867">
                  <c:v>90</c:v>
                </c:pt>
                <c:pt idx="868">
                  <c:v>20</c:v>
                </c:pt>
                <c:pt idx="869">
                  <c:v>20</c:v>
                </c:pt>
                <c:pt idx="870">
                  <c:v>105</c:v>
                </c:pt>
                <c:pt idx="871">
                  <c:v>70</c:v>
                </c:pt>
                <c:pt idx="872">
                  <c:v>90</c:v>
                </c:pt>
                <c:pt idx="873">
                  <c:v>20</c:v>
                </c:pt>
                <c:pt idx="874">
                  <c:v>20</c:v>
                </c:pt>
                <c:pt idx="875">
                  <c:v>20</c:v>
                </c:pt>
                <c:pt idx="876">
                  <c:v>36.67</c:v>
                </c:pt>
                <c:pt idx="877">
                  <c:v>20</c:v>
                </c:pt>
                <c:pt idx="878">
                  <c:v>20</c:v>
                </c:pt>
                <c:pt idx="879">
                  <c:v>20</c:v>
                </c:pt>
                <c:pt idx="880">
                  <c:v>20</c:v>
                </c:pt>
                <c:pt idx="881">
                  <c:v>42.5</c:v>
                </c:pt>
                <c:pt idx="882">
                  <c:v>25</c:v>
                </c:pt>
                <c:pt idx="883">
                  <c:v>25</c:v>
                </c:pt>
                <c:pt idx="884">
                  <c:v>25</c:v>
                </c:pt>
                <c:pt idx="885">
                  <c:v>25</c:v>
                </c:pt>
                <c:pt idx="886">
                  <c:v>25</c:v>
                </c:pt>
                <c:pt idx="887">
                  <c:v>25</c:v>
                </c:pt>
                <c:pt idx="888">
                  <c:v>25</c:v>
                </c:pt>
                <c:pt idx="889">
                  <c:v>25</c:v>
                </c:pt>
                <c:pt idx="890">
                  <c:v>25</c:v>
                </c:pt>
                <c:pt idx="891">
                  <c:v>47.5</c:v>
                </c:pt>
                <c:pt idx="892">
                  <c:v>20</c:v>
                </c:pt>
                <c:pt idx="893">
                  <c:v>20</c:v>
                </c:pt>
                <c:pt idx="894">
                  <c:v>20</c:v>
                </c:pt>
                <c:pt idx="895">
                  <c:v>20</c:v>
                </c:pt>
                <c:pt idx="896">
                  <c:v>20</c:v>
                </c:pt>
                <c:pt idx="897">
                  <c:v>20</c:v>
                </c:pt>
                <c:pt idx="898">
                  <c:v>40</c:v>
                </c:pt>
                <c:pt idx="899">
                  <c:v>40</c:v>
                </c:pt>
                <c:pt idx="900">
                  <c:v>40</c:v>
                </c:pt>
                <c:pt idx="901">
                  <c:v>40</c:v>
                </c:pt>
                <c:pt idx="902">
                  <c:v>50</c:v>
                </c:pt>
                <c:pt idx="903">
                  <c:v>50</c:v>
                </c:pt>
                <c:pt idx="904">
                  <c:v>50</c:v>
                </c:pt>
                <c:pt idx="905">
                  <c:v>50</c:v>
                </c:pt>
                <c:pt idx="906">
                  <c:v>50</c:v>
                </c:pt>
                <c:pt idx="907">
                  <c:v>50</c:v>
                </c:pt>
                <c:pt idx="908">
                  <c:v>50</c:v>
                </c:pt>
                <c:pt idx="909">
                  <c:v>50</c:v>
                </c:pt>
                <c:pt idx="910">
                  <c:v>50</c:v>
                </c:pt>
                <c:pt idx="911">
                  <c:v>50</c:v>
                </c:pt>
                <c:pt idx="912">
                  <c:v>50</c:v>
                </c:pt>
                <c:pt idx="913">
                  <c:v>106.67</c:v>
                </c:pt>
                <c:pt idx="914">
                  <c:v>40</c:v>
                </c:pt>
                <c:pt idx="915">
                  <c:v>70</c:v>
                </c:pt>
                <c:pt idx="916">
                  <c:v>40</c:v>
                </c:pt>
                <c:pt idx="917">
                  <c:v>40</c:v>
                </c:pt>
                <c:pt idx="918">
                  <c:v>40</c:v>
                </c:pt>
                <c:pt idx="919">
                  <c:v>40</c:v>
                </c:pt>
                <c:pt idx="920">
                  <c:v>80</c:v>
                </c:pt>
                <c:pt idx="921">
                  <c:v>40</c:v>
                </c:pt>
                <c:pt idx="922">
                  <c:v>40</c:v>
                </c:pt>
                <c:pt idx="923">
                  <c:v>40</c:v>
                </c:pt>
                <c:pt idx="924">
                  <c:v>70</c:v>
                </c:pt>
                <c:pt idx="925">
                  <c:v>47.5</c:v>
                </c:pt>
                <c:pt idx="926">
                  <c:v>47.5</c:v>
                </c:pt>
                <c:pt idx="927">
                  <c:v>47.5</c:v>
                </c:pt>
                <c:pt idx="928">
                  <c:v>47.5</c:v>
                </c:pt>
                <c:pt idx="929">
                  <c:v>47.5</c:v>
                </c:pt>
                <c:pt idx="930">
                  <c:v>47.5</c:v>
                </c:pt>
                <c:pt idx="931">
                  <c:v>47.5</c:v>
                </c:pt>
                <c:pt idx="932">
                  <c:v>47.5</c:v>
                </c:pt>
                <c:pt idx="933">
                  <c:v>47.5</c:v>
                </c:pt>
                <c:pt idx="934">
                  <c:v>47.5</c:v>
                </c:pt>
                <c:pt idx="935">
                  <c:v>47.5</c:v>
                </c:pt>
                <c:pt idx="936">
                  <c:v>47.5</c:v>
                </c:pt>
                <c:pt idx="937">
                  <c:v>47.5</c:v>
                </c:pt>
                <c:pt idx="938">
                  <c:v>47.5</c:v>
                </c:pt>
                <c:pt idx="939">
                  <c:v>47.5</c:v>
                </c:pt>
                <c:pt idx="940">
                  <c:v>77.5</c:v>
                </c:pt>
                <c:pt idx="941">
                  <c:v>37.5</c:v>
                </c:pt>
                <c:pt idx="942">
                  <c:v>37.5</c:v>
                </c:pt>
                <c:pt idx="943">
                  <c:v>37.5</c:v>
                </c:pt>
                <c:pt idx="944">
                  <c:v>37.5</c:v>
                </c:pt>
                <c:pt idx="945">
                  <c:v>37.5</c:v>
                </c:pt>
                <c:pt idx="946">
                  <c:v>37.5</c:v>
                </c:pt>
                <c:pt idx="947">
                  <c:v>37.5</c:v>
                </c:pt>
                <c:pt idx="948">
                  <c:v>0</c:v>
                </c:pt>
                <c:pt idx="949">
                  <c:v>210</c:v>
                </c:pt>
                <c:pt idx="950">
                  <c:v>60</c:v>
                </c:pt>
                <c:pt idx="951">
                  <c:v>60</c:v>
                </c:pt>
                <c:pt idx="952">
                  <c:v>60</c:v>
                </c:pt>
                <c:pt idx="953">
                  <c:v>60</c:v>
                </c:pt>
                <c:pt idx="954">
                  <c:v>60</c:v>
                </c:pt>
                <c:pt idx="955">
                  <c:v>60</c:v>
                </c:pt>
                <c:pt idx="956">
                  <c:v>60</c:v>
                </c:pt>
                <c:pt idx="957">
                  <c:v>60</c:v>
                </c:pt>
                <c:pt idx="958">
                  <c:v>60</c:v>
                </c:pt>
                <c:pt idx="959">
                  <c:v>105</c:v>
                </c:pt>
                <c:pt idx="960">
                  <c:v>45</c:v>
                </c:pt>
                <c:pt idx="961">
                  <c:v>45</c:v>
                </c:pt>
                <c:pt idx="962">
                  <c:v>45</c:v>
                </c:pt>
                <c:pt idx="963">
                  <c:v>45</c:v>
                </c:pt>
                <c:pt idx="964">
                  <c:v>90</c:v>
                </c:pt>
                <c:pt idx="965">
                  <c:v>25</c:v>
                </c:pt>
                <c:pt idx="966">
                  <c:v>25</c:v>
                </c:pt>
                <c:pt idx="967">
                  <c:v>25</c:v>
                </c:pt>
                <c:pt idx="968">
                  <c:v>25</c:v>
                </c:pt>
                <c:pt idx="969">
                  <c:v>43.33</c:v>
                </c:pt>
                <c:pt idx="970">
                  <c:v>82.5</c:v>
                </c:pt>
                <c:pt idx="971">
                  <c:v>37.5</c:v>
                </c:pt>
                <c:pt idx="972">
                  <c:v>54</c:v>
                </c:pt>
                <c:pt idx="973">
                  <c:v>36</c:v>
                </c:pt>
                <c:pt idx="974">
                  <c:v>36</c:v>
                </c:pt>
                <c:pt idx="975">
                  <c:v>36</c:v>
                </c:pt>
                <c:pt idx="976">
                  <c:v>36</c:v>
                </c:pt>
                <c:pt idx="977">
                  <c:v>36</c:v>
                </c:pt>
                <c:pt idx="978">
                  <c:v>36</c:v>
                </c:pt>
                <c:pt idx="979">
                  <c:v>36</c:v>
                </c:pt>
                <c:pt idx="980">
                  <c:v>36</c:v>
                </c:pt>
                <c:pt idx="981">
                  <c:v>36</c:v>
                </c:pt>
                <c:pt idx="982">
                  <c:v>66</c:v>
                </c:pt>
                <c:pt idx="983">
                  <c:v>74</c:v>
                </c:pt>
                <c:pt idx="984">
                  <c:v>42.5</c:v>
                </c:pt>
                <c:pt idx="985">
                  <c:v>42.5</c:v>
                </c:pt>
                <c:pt idx="986">
                  <c:v>42.5</c:v>
                </c:pt>
                <c:pt idx="987">
                  <c:v>42.5</c:v>
                </c:pt>
                <c:pt idx="988">
                  <c:v>44</c:v>
                </c:pt>
                <c:pt idx="989">
                  <c:v>62</c:v>
                </c:pt>
                <c:pt idx="990">
                  <c:v>62</c:v>
                </c:pt>
                <c:pt idx="991">
                  <c:v>88</c:v>
                </c:pt>
                <c:pt idx="992">
                  <c:v>72.5</c:v>
                </c:pt>
                <c:pt idx="993">
                  <c:v>72.5</c:v>
                </c:pt>
                <c:pt idx="994">
                  <c:v>72.5</c:v>
                </c:pt>
                <c:pt idx="995">
                  <c:v>72.5</c:v>
                </c:pt>
                <c:pt idx="996">
                  <c:v>72.5</c:v>
                </c:pt>
                <c:pt idx="997">
                  <c:v>96</c:v>
                </c:pt>
                <c:pt idx="998">
                  <c:v>42.5</c:v>
                </c:pt>
                <c:pt idx="999">
                  <c:v>42.5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'Compation 2'!$E$1</c:f>
              <c:strCache>
                <c:ptCount val="1"/>
                <c:pt idx="0">
                  <c:v>Compaction @ 500 VTU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'Compation 2'!$A:$A</c:f>
              <c:numCache>
                <c:formatCode>General</c:formatCode>
                <c:ptCount val="1048576"/>
                <c:pt idx="1">
                  <c:v>0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85</c:v>
                </c:pt>
                <c:pt idx="19">
                  <c:v>90</c:v>
                </c:pt>
                <c:pt idx="20">
                  <c:v>95</c:v>
                </c:pt>
                <c:pt idx="21">
                  <c:v>100</c:v>
                </c:pt>
                <c:pt idx="22">
                  <c:v>105</c:v>
                </c:pt>
                <c:pt idx="23">
                  <c:v>110</c:v>
                </c:pt>
                <c:pt idx="24">
                  <c:v>115</c:v>
                </c:pt>
                <c:pt idx="25">
                  <c:v>120</c:v>
                </c:pt>
                <c:pt idx="26">
                  <c:v>125</c:v>
                </c:pt>
                <c:pt idx="27">
                  <c:v>130</c:v>
                </c:pt>
                <c:pt idx="28">
                  <c:v>135</c:v>
                </c:pt>
                <c:pt idx="29">
                  <c:v>140</c:v>
                </c:pt>
                <c:pt idx="30">
                  <c:v>145</c:v>
                </c:pt>
                <c:pt idx="31">
                  <c:v>150</c:v>
                </c:pt>
                <c:pt idx="32">
                  <c:v>155</c:v>
                </c:pt>
                <c:pt idx="33">
                  <c:v>160</c:v>
                </c:pt>
                <c:pt idx="34">
                  <c:v>165</c:v>
                </c:pt>
                <c:pt idx="35">
                  <c:v>170</c:v>
                </c:pt>
                <c:pt idx="36">
                  <c:v>175</c:v>
                </c:pt>
                <c:pt idx="37">
                  <c:v>180</c:v>
                </c:pt>
                <c:pt idx="38">
                  <c:v>185</c:v>
                </c:pt>
                <c:pt idx="39">
                  <c:v>190</c:v>
                </c:pt>
                <c:pt idx="40">
                  <c:v>195</c:v>
                </c:pt>
                <c:pt idx="41">
                  <c:v>200</c:v>
                </c:pt>
                <c:pt idx="42">
                  <c:v>205</c:v>
                </c:pt>
                <c:pt idx="43">
                  <c:v>210</c:v>
                </c:pt>
                <c:pt idx="44">
                  <c:v>215</c:v>
                </c:pt>
                <c:pt idx="45">
                  <c:v>220</c:v>
                </c:pt>
                <c:pt idx="46">
                  <c:v>225</c:v>
                </c:pt>
                <c:pt idx="47">
                  <c:v>230</c:v>
                </c:pt>
                <c:pt idx="48">
                  <c:v>235</c:v>
                </c:pt>
                <c:pt idx="49">
                  <c:v>240</c:v>
                </c:pt>
                <c:pt idx="50">
                  <c:v>245</c:v>
                </c:pt>
                <c:pt idx="51">
                  <c:v>250</c:v>
                </c:pt>
                <c:pt idx="52">
                  <c:v>255</c:v>
                </c:pt>
                <c:pt idx="53">
                  <c:v>260</c:v>
                </c:pt>
                <c:pt idx="54">
                  <c:v>265</c:v>
                </c:pt>
                <c:pt idx="55">
                  <c:v>270</c:v>
                </c:pt>
                <c:pt idx="56">
                  <c:v>275</c:v>
                </c:pt>
                <c:pt idx="57">
                  <c:v>280</c:v>
                </c:pt>
                <c:pt idx="58">
                  <c:v>285</c:v>
                </c:pt>
                <c:pt idx="59">
                  <c:v>290</c:v>
                </c:pt>
                <c:pt idx="60">
                  <c:v>295</c:v>
                </c:pt>
                <c:pt idx="61">
                  <c:v>300</c:v>
                </c:pt>
                <c:pt idx="62">
                  <c:v>305</c:v>
                </c:pt>
                <c:pt idx="63">
                  <c:v>310</c:v>
                </c:pt>
                <c:pt idx="64">
                  <c:v>315</c:v>
                </c:pt>
                <c:pt idx="65">
                  <c:v>320</c:v>
                </c:pt>
                <c:pt idx="66">
                  <c:v>325</c:v>
                </c:pt>
                <c:pt idx="67">
                  <c:v>330</c:v>
                </c:pt>
                <c:pt idx="68">
                  <c:v>335</c:v>
                </c:pt>
                <c:pt idx="69">
                  <c:v>340</c:v>
                </c:pt>
                <c:pt idx="70">
                  <c:v>345</c:v>
                </c:pt>
                <c:pt idx="71">
                  <c:v>350</c:v>
                </c:pt>
                <c:pt idx="72">
                  <c:v>355</c:v>
                </c:pt>
                <c:pt idx="73">
                  <c:v>360</c:v>
                </c:pt>
                <c:pt idx="74">
                  <c:v>365</c:v>
                </c:pt>
                <c:pt idx="75">
                  <c:v>370</c:v>
                </c:pt>
                <c:pt idx="76">
                  <c:v>375</c:v>
                </c:pt>
                <c:pt idx="77">
                  <c:v>380</c:v>
                </c:pt>
                <c:pt idx="78">
                  <c:v>385</c:v>
                </c:pt>
                <c:pt idx="79">
                  <c:v>390</c:v>
                </c:pt>
                <c:pt idx="80">
                  <c:v>395</c:v>
                </c:pt>
                <c:pt idx="81">
                  <c:v>400</c:v>
                </c:pt>
                <c:pt idx="82">
                  <c:v>405</c:v>
                </c:pt>
                <c:pt idx="83">
                  <c:v>410</c:v>
                </c:pt>
                <c:pt idx="84">
                  <c:v>415</c:v>
                </c:pt>
                <c:pt idx="85">
                  <c:v>420</c:v>
                </c:pt>
                <c:pt idx="86">
                  <c:v>425</c:v>
                </c:pt>
                <c:pt idx="87">
                  <c:v>430</c:v>
                </c:pt>
                <c:pt idx="88">
                  <c:v>435</c:v>
                </c:pt>
                <c:pt idx="89">
                  <c:v>440</c:v>
                </c:pt>
                <c:pt idx="90">
                  <c:v>445</c:v>
                </c:pt>
                <c:pt idx="91">
                  <c:v>450</c:v>
                </c:pt>
                <c:pt idx="92">
                  <c:v>455</c:v>
                </c:pt>
                <c:pt idx="93">
                  <c:v>460</c:v>
                </c:pt>
                <c:pt idx="94">
                  <c:v>465</c:v>
                </c:pt>
                <c:pt idx="95">
                  <c:v>470</c:v>
                </c:pt>
                <c:pt idx="96">
                  <c:v>475</c:v>
                </c:pt>
                <c:pt idx="97">
                  <c:v>480</c:v>
                </c:pt>
                <c:pt idx="98">
                  <c:v>485</c:v>
                </c:pt>
                <c:pt idx="99">
                  <c:v>490</c:v>
                </c:pt>
                <c:pt idx="100">
                  <c:v>495</c:v>
                </c:pt>
                <c:pt idx="101">
                  <c:v>500</c:v>
                </c:pt>
                <c:pt idx="102">
                  <c:v>505</c:v>
                </c:pt>
                <c:pt idx="103">
                  <c:v>510</c:v>
                </c:pt>
                <c:pt idx="104">
                  <c:v>515</c:v>
                </c:pt>
                <c:pt idx="105">
                  <c:v>520</c:v>
                </c:pt>
                <c:pt idx="106">
                  <c:v>525</c:v>
                </c:pt>
                <c:pt idx="107">
                  <c:v>530</c:v>
                </c:pt>
                <c:pt idx="108">
                  <c:v>535</c:v>
                </c:pt>
                <c:pt idx="109">
                  <c:v>540</c:v>
                </c:pt>
                <c:pt idx="110">
                  <c:v>545</c:v>
                </c:pt>
                <c:pt idx="111">
                  <c:v>550</c:v>
                </c:pt>
                <c:pt idx="112">
                  <c:v>555</c:v>
                </c:pt>
                <c:pt idx="113">
                  <c:v>560</c:v>
                </c:pt>
                <c:pt idx="114">
                  <c:v>565</c:v>
                </c:pt>
                <c:pt idx="115">
                  <c:v>570</c:v>
                </c:pt>
                <c:pt idx="116">
                  <c:v>575</c:v>
                </c:pt>
                <c:pt idx="117">
                  <c:v>580</c:v>
                </c:pt>
                <c:pt idx="118">
                  <c:v>585</c:v>
                </c:pt>
                <c:pt idx="119">
                  <c:v>590</c:v>
                </c:pt>
                <c:pt idx="120">
                  <c:v>595</c:v>
                </c:pt>
                <c:pt idx="121">
                  <c:v>600</c:v>
                </c:pt>
                <c:pt idx="122">
                  <c:v>605</c:v>
                </c:pt>
                <c:pt idx="123">
                  <c:v>610</c:v>
                </c:pt>
                <c:pt idx="124">
                  <c:v>615</c:v>
                </c:pt>
                <c:pt idx="125">
                  <c:v>620</c:v>
                </c:pt>
                <c:pt idx="126">
                  <c:v>625</c:v>
                </c:pt>
                <c:pt idx="127">
                  <c:v>630</c:v>
                </c:pt>
                <c:pt idx="128">
                  <c:v>635</c:v>
                </c:pt>
                <c:pt idx="129">
                  <c:v>640</c:v>
                </c:pt>
                <c:pt idx="130">
                  <c:v>645</c:v>
                </c:pt>
                <c:pt idx="131">
                  <c:v>650</c:v>
                </c:pt>
                <c:pt idx="132">
                  <c:v>655</c:v>
                </c:pt>
                <c:pt idx="133">
                  <c:v>660</c:v>
                </c:pt>
                <c:pt idx="134">
                  <c:v>665</c:v>
                </c:pt>
                <c:pt idx="135">
                  <c:v>670</c:v>
                </c:pt>
                <c:pt idx="136">
                  <c:v>675</c:v>
                </c:pt>
                <c:pt idx="137">
                  <c:v>680</c:v>
                </c:pt>
                <c:pt idx="138">
                  <c:v>685</c:v>
                </c:pt>
                <c:pt idx="139">
                  <c:v>690</c:v>
                </c:pt>
                <c:pt idx="140">
                  <c:v>695</c:v>
                </c:pt>
                <c:pt idx="141">
                  <c:v>700</c:v>
                </c:pt>
                <c:pt idx="142">
                  <c:v>705</c:v>
                </c:pt>
                <c:pt idx="143">
                  <c:v>710</c:v>
                </c:pt>
                <c:pt idx="144">
                  <c:v>715</c:v>
                </c:pt>
                <c:pt idx="145">
                  <c:v>720</c:v>
                </c:pt>
                <c:pt idx="146">
                  <c:v>725</c:v>
                </c:pt>
                <c:pt idx="147">
                  <c:v>730</c:v>
                </c:pt>
                <c:pt idx="148">
                  <c:v>735</c:v>
                </c:pt>
                <c:pt idx="149">
                  <c:v>740</c:v>
                </c:pt>
                <c:pt idx="150">
                  <c:v>745</c:v>
                </c:pt>
                <c:pt idx="151">
                  <c:v>750</c:v>
                </c:pt>
                <c:pt idx="152">
                  <c:v>755</c:v>
                </c:pt>
                <c:pt idx="153">
                  <c:v>760</c:v>
                </c:pt>
                <c:pt idx="154">
                  <c:v>765</c:v>
                </c:pt>
                <c:pt idx="155">
                  <c:v>770</c:v>
                </c:pt>
                <c:pt idx="156">
                  <c:v>775</c:v>
                </c:pt>
                <c:pt idx="157">
                  <c:v>780</c:v>
                </c:pt>
                <c:pt idx="158">
                  <c:v>785</c:v>
                </c:pt>
                <c:pt idx="159">
                  <c:v>790</c:v>
                </c:pt>
                <c:pt idx="160">
                  <c:v>795</c:v>
                </c:pt>
                <c:pt idx="161">
                  <c:v>800</c:v>
                </c:pt>
                <c:pt idx="162">
                  <c:v>805</c:v>
                </c:pt>
                <c:pt idx="163">
                  <c:v>810</c:v>
                </c:pt>
                <c:pt idx="164">
                  <c:v>815</c:v>
                </c:pt>
                <c:pt idx="165">
                  <c:v>820</c:v>
                </c:pt>
                <c:pt idx="166">
                  <c:v>825</c:v>
                </c:pt>
                <c:pt idx="167">
                  <c:v>830</c:v>
                </c:pt>
                <c:pt idx="168">
                  <c:v>835</c:v>
                </c:pt>
                <c:pt idx="169">
                  <c:v>840</c:v>
                </c:pt>
                <c:pt idx="170">
                  <c:v>845</c:v>
                </c:pt>
                <c:pt idx="171">
                  <c:v>850</c:v>
                </c:pt>
                <c:pt idx="172">
                  <c:v>855</c:v>
                </c:pt>
                <c:pt idx="173">
                  <c:v>860</c:v>
                </c:pt>
                <c:pt idx="174">
                  <c:v>865</c:v>
                </c:pt>
                <c:pt idx="175">
                  <c:v>870</c:v>
                </c:pt>
                <c:pt idx="176">
                  <c:v>875</c:v>
                </c:pt>
                <c:pt idx="177">
                  <c:v>880</c:v>
                </c:pt>
                <c:pt idx="178">
                  <c:v>885</c:v>
                </c:pt>
                <c:pt idx="179">
                  <c:v>890</c:v>
                </c:pt>
                <c:pt idx="180">
                  <c:v>895</c:v>
                </c:pt>
                <c:pt idx="181">
                  <c:v>900</c:v>
                </c:pt>
                <c:pt idx="182">
                  <c:v>905</c:v>
                </c:pt>
                <c:pt idx="183">
                  <c:v>910</c:v>
                </c:pt>
                <c:pt idx="184">
                  <c:v>915</c:v>
                </c:pt>
                <c:pt idx="185">
                  <c:v>920</c:v>
                </c:pt>
                <c:pt idx="186">
                  <c:v>925</c:v>
                </c:pt>
                <c:pt idx="187">
                  <c:v>930</c:v>
                </c:pt>
                <c:pt idx="188">
                  <c:v>935</c:v>
                </c:pt>
                <c:pt idx="189">
                  <c:v>940</c:v>
                </c:pt>
                <c:pt idx="190">
                  <c:v>945</c:v>
                </c:pt>
                <c:pt idx="191">
                  <c:v>950</c:v>
                </c:pt>
                <c:pt idx="192">
                  <c:v>955</c:v>
                </c:pt>
                <c:pt idx="193">
                  <c:v>960</c:v>
                </c:pt>
                <c:pt idx="194">
                  <c:v>965</c:v>
                </c:pt>
                <c:pt idx="195">
                  <c:v>970</c:v>
                </c:pt>
                <c:pt idx="196">
                  <c:v>975</c:v>
                </c:pt>
                <c:pt idx="197">
                  <c:v>980</c:v>
                </c:pt>
                <c:pt idx="198">
                  <c:v>985</c:v>
                </c:pt>
                <c:pt idx="199">
                  <c:v>990</c:v>
                </c:pt>
                <c:pt idx="200">
                  <c:v>995</c:v>
                </c:pt>
                <c:pt idx="201">
                  <c:v>1000</c:v>
                </c:pt>
                <c:pt idx="202">
                  <c:v>1005</c:v>
                </c:pt>
                <c:pt idx="203">
                  <c:v>1010</c:v>
                </c:pt>
                <c:pt idx="204">
                  <c:v>1015</c:v>
                </c:pt>
                <c:pt idx="205">
                  <c:v>1020</c:v>
                </c:pt>
                <c:pt idx="206">
                  <c:v>1025</c:v>
                </c:pt>
                <c:pt idx="207">
                  <c:v>1030</c:v>
                </c:pt>
                <c:pt idx="208">
                  <c:v>1035</c:v>
                </c:pt>
                <c:pt idx="209">
                  <c:v>1040</c:v>
                </c:pt>
                <c:pt idx="210">
                  <c:v>1045</c:v>
                </c:pt>
                <c:pt idx="211">
                  <c:v>1050</c:v>
                </c:pt>
                <c:pt idx="212">
                  <c:v>1055</c:v>
                </c:pt>
                <c:pt idx="213">
                  <c:v>1060</c:v>
                </c:pt>
                <c:pt idx="214">
                  <c:v>1065</c:v>
                </c:pt>
                <c:pt idx="215">
                  <c:v>1070</c:v>
                </c:pt>
                <c:pt idx="216">
                  <c:v>1075</c:v>
                </c:pt>
                <c:pt idx="217">
                  <c:v>1080</c:v>
                </c:pt>
                <c:pt idx="218">
                  <c:v>1085</c:v>
                </c:pt>
                <c:pt idx="219">
                  <c:v>1090</c:v>
                </c:pt>
                <c:pt idx="220">
                  <c:v>1095</c:v>
                </c:pt>
                <c:pt idx="221">
                  <c:v>1100</c:v>
                </c:pt>
                <c:pt idx="222">
                  <c:v>1105</c:v>
                </c:pt>
                <c:pt idx="223">
                  <c:v>1110</c:v>
                </c:pt>
                <c:pt idx="224">
                  <c:v>1115</c:v>
                </c:pt>
                <c:pt idx="225">
                  <c:v>1120</c:v>
                </c:pt>
                <c:pt idx="226">
                  <c:v>1125</c:v>
                </c:pt>
                <c:pt idx="227">
                  <c:v>1130</c:v>
                </c:pt>
                <c:pt idx="228">
                  <c:v>1135</c:v>
                </c:pt>
                <c:pt idx="229">
                  <c:v>1140</c:v>
                </c:pt>
                <c:pt idx="230">
                  <c:v>1145</c:v>
                </c:pt>
                <c:pt idx="231">
                  <c:v>1150</c:v>
                </c:pt>
                <c:pt idx="232">
                  <c:v>1155</c:v>
                </c:pt>
                <c:pt idx="233">
                  <c:v>1160</c:v>
                </c:pt>
                <c:pt idx="234">
                  <c:v>1165</c:v>
                </c:pt>
                <c:pt idx="235">
                  <c:v>1170</c:v>
                </c:pt>
                <c:pt idx="236">
                  <c:v>1175</c:v>
                </c:pt>
                <c:pt idx="237">
                  <c:v>1180</c:v>
                </c:pt>
                <c:pt idx="238">
                  <c:v>1185</c:v>
                </c:pt>
                <c:pt idx="239">
                  <c:v>1190</c:v>
                </c:pt>
                <c:pt idx="240">
                  <c:v>1195</c:v>
                </c:pt>
                <c:pt idx="241">
                  <c:v>1200</c:v>
                </c:pt>
                <c:pt idx="242">
                  <c:v>1205</c:v>
                </c:pt>
                <c:pt idx="243">
                  <c:v>1210</c:v>
                </c:pt>
                <c:pt idx="244">
                  <c:v>1215</c:v>
                </c:pt>
                <c:pt idx="245">
                  <c:v>1220</c:v>
                </c:pt>
                <c:pt idx="246">
                  <c:v>1225</c:v>
                </c:pt>
                <c:pt idx="247">
                  <c:v>1230</c:v>
                </c:pt>
                <c:pt idx="248">
                  <c:v>1235</c:v>
                </c:pt>
                <c:pt idx="249">
                  <c:v>1240</c:v>
                </c:pt>
                <c:pt idx="250">
                  <c:v>1245</c:v>
                </c:pt>
                <c:pt idx="251">
                  <c:v>1250</c:v>
                </c:pt>
                <c:pt idx="252">
                  <c:v>1255</c:v>
                </c:pt>
                <c:pt idx="253">
                  <c:v>1260</c:v>
                </c:pt>
                <c:pt idx="254">
                  <c:v>1265</c:v>
                </c:pt>
                <c:pt idx="255">
                  <c:v>1270</c:v>
                </c:pt>
                <c:pt idx="256">
                  <c:v>1275</c:v>
                </c:pt>
                <c:pt idx="257">
                  <c:v>1280</c:v>
                </c:pt>
                <c:pt idx="258">
                  <c:v>1285</c:v>
                </c:pt>
                <c:pt idx="259">
                  <c:v>1290</c:v>
                </c:pt>
                <c:pt idx="260">
                  <c:v>1295</c:v>
                </c:pt>
                <c:pt idx="261">
                  <c:v>1300</c:v>
                </c:pt>
                <c:pt idx="262">
                  <c:v>1305</c:v>
                </c:pt>
                <c:pt idx="263">
                  <c:v>1310</c:v>
                </c:pt>
                <c:pt idx="264">
                  <c:v>1315</c:v>
                </c:pt>
                <c:pt idx="265">
                  <c:v>1320</c:v>
                </c:pt>
                <c:pt idx="266">
                  <c:v>1325</c:v>
                </c:pt>
                <c:pt idx="267">
                  <c:v>1330</c:v>
                </c:pt>
                <c:pt idx="268">
                  <c:v>1335</c:v>
                </c:pt>
                <c:pt idx="269">
                  <c:v>1340</c:v>
                </c:pt>
                <c:pt idx="270">
                  <c:v>1345</c:v>
                </c:pt>
                <c:pt idx="271">
                  <c:v>1350</c:v>
                </c:pt>
                <c:pt idx="272">
                  <c:v>1355</c:v>
                </c:pt>
                <c:pt idx="273">
                  <c:v>1360</c:v>
                </c:pt>
                <c:pt idx="274">
                  <c:v>1365</c:v>
                </c:pt>
                <c:pt idx="275">
                  <c:v>1370</c:v>
                </c:pt>
                <c:pt idx="276">
                  <c:v>1375</c:v>
                </c:pt>
                <c:pt idx="277">
                  <c:v>1380</c:v>
                </c:pt>
                <c:pt idx="278">
                  <c:v>1385</c:v>
                </c:pt>
                <c:pt idx="279">
                  <c:v>1390</c:v>
                </c:pt>
                <c:pt idx="280">
                  <c:v>1395</c:v>
                </c:pt>
                <c:pt idx="281">
                  <c:v>1400</c:v>
                </c:pt>
                <c:pt idx="282">
                  <c:v>1405</c:v>
                </c:pt>
                <c:pt idx="283">
                  <c:v>1410</c:v>
                </c:pt>
                <c:pt idx="284">
                  <c:v>1415</c:v>
                </c:pt>
                <c:pt idx="285">
                  <c:v>1420</c:v>
                </c:pt>
                <c:pt idx="286">
                  <c:v>1425</c:v>
                </c:pt>
                <c:pt idx="287">
                  <c:v>1430</c:v>
                </c:pt>
                <c:pt idx="288">
                  <c:v>1435</c:v>
                </c:pt>
                <c:pt idx="289">
                  <c:v>1440</c:v>
                </c:pt>
                <c:pt idx="290">
                  <c:v>1445</c:v>
                </c:pt>
                <c:pt idx="291">
                  <c:v>1450</c:v>
                </c:pt>
                <c:pt idx="292">
                  <c:v>1455</c:v>
                </c:pt>
                <c:pt idx="293">
                  <c:v>1460</c:v>
                </c:pt>
                <c:pt idx="294">
                  <c:v>1465</c:v>
                </c:pt>
                <c:pt idx="295">
                  <c:v>1470</c:v>
                </c:pt>
                <c:pt idx="296">
                  <c:v>1475</c:v>
                </c:pt>
                <c:pt idx="297">
                  <c:v>1480</c:v>
                </c:pt>
                <c:pt idx="298">
                  <c:v>1485</c:v>
                </c:pt>
                <c:pt idx="299">
                  <c:v>1490</c:v>
                </c:pt>
                <c:pt idx="300">
                  <c:v>1495</c:v>
                </c:pt>
                <c:pt idx="301">
                  <c:v>1500</c:v>
                </c:pt>
                <c:pt idx="302">
                  <c:v>1505</c:v>
                </c:pt>
                <c:pt idx="303">
                  <c:v>1510</c:v>
                </c:pt>
                <c:pt idx="304">
                  <c:v>1515</c:v>
                </c:pt>
                <c:pt idx="305">
                  <c:v>1520</c:v>
                </c:pt>
                <c:pt idx="306">
                  <c:v>1525</c:v>
                </c:pt>
                <c:pt idx="307">
                  <c:v>1530</c:v>
                </c:pt>
                <c:pt idx="308">
                  <c:v>1535</c:v>
                </c:pt>
                <c:pt idx="309">
                  <c:v>1540</c:v>
                </c:pt>
                <c:pt idx="310">
                  <c:v>1545</c:v>
                </c:pt>
                <c:pt idx="311">
                  <c:v>1550</c:v>
                </c:pt>
                <c:pt idx="312">
                  <c:v>1555</c:v>
                </c:pt>
                <c:pt idx="313">
                  <c:v>1560</c:v>
                </c:pt>
                <c:pt idx="314">
                  <c:v>1565</c:v>
                </c:pt>
                <c:pt idx="315">
                  <c:v>1570</c:v>
                </c:pt>
                <c:pt idx="316">
                  <c:v>1575</c:v>
                </c:pt>
                <c:pt idx="317">
                  <c:v>1580</c:v>
                </c:pt>
                <c:pt idx="318">
                  <c:v>1585</c:v>
                </c:pt>
                <c:pt idx="319">
                  <c:v>1590</c:v>
                </c:pt>
                <c:pt idx="320">
                  <c:v>1595</c:v>
                </c:pt>
                <c:pt idx="321">
                  <c:v>1600</c:v>
                </c:pt>
                <c:pt idx="322">
                  <c:v>1605</c:v>
                </c:pt>
                <c:pt idx="323">
                  <c:v>1610</c:v>
                </c:pt>
                <c:pt idx="324">
                  <c:v>1615</c:v>
                </c:pt>
                <c:pt idx="325">
                  <c:v>1620</c:v>
                </c:pt>
                <c:pt idx="326">
                  <c:v>1625</c:v>
                </c:pt>
                <c:pt idx="327">
                  <c:v>1630</c:v>
                </c:pt>
                <c:pt idx="328">
                  <c:v>1635</c:v>
                </c:pt>
                <c:pt idx="329">
                  <c:v>1640</c:v>
                </c:pt>
                <c:pt idx="330">
                  <c:v>1645</c:v>
                </c:pt>
                <c:pt idx="331">
                  <c:v>1650</c:v>
                </c:pt>
                <c:pt idx="332">
                  <c:v>1655</c:v>
                </c:pt>
                <c:pt idx="333">
                  <c:v>1660</c:v>
                </c:pt>
                <c:pt idx="334">
                  <c:v>1665</c:v>
                </c:pt>
                <c:pt idx="335">
                  <c:v>1670</c:v>
                </c:pt>
                <c:pt idx="336">
                  <c:v>1675</c:v>
                </c:pt>
                <c:pt idx="337">
                  <c:v>1680</c:v>
                </c:pt>
                <c:pt idx="338">
                  <c:v>1685</c:v>
                </c:pt>
                <c:pt idx="339">
                  <c:v>1690</c:v>
                </c:pt>
                <c:pt idx="340">
                  <c:v>1695</c:v>
                </c:pt>
                <c:pt idx="341">
                  <c:v>1700</c:v>
                </c:pt>
                <c:pt idx="342">
                  <c:v>1705</c:v>
                </c:pt>
                <c:pt idx="343">
                  <c:v>1710</c:v>
                </c:pt>
                <c:pt idx="344">
                  <c:v>1715</c:v>
                </c:pt>
                <c:pt idx="345">
                  <c:v>1720</c:v>
                </c:pt>
                <c:pt idx="346">
                  <c:v>1725</c:v>
                </c:pt>
                <c:pt idx="347">
                  <c:v>1730</c:v>
                </c:pt>
                <c:pt idx="348">
                  <c:v>1735</c:v>
                </c:pt>
                <c:pt idx="349">
                  <c:v>1740</c:v>
                </c:pt>
                <c:pt idx="350">
                  <c:v>1745</c:v>
                </c:pt>
                <c:pt idx="351">
                  <c:v>1750</c:v>
                </c:pt>
                <c:pt idx="352">
                  <c:v>1755</c:v>
                </c:pt>
                <c:pt idx="353">
                  <c:v>1760</c:v>
                </c:pt>
                <c:pt idx="354">
                  <c:v>1765</c:v>
                </c:pt>
                <c:pt idx="355">
                  <c:v>1770</c:v>
                </c:pt>
                <c:pt idx="356">
                  <c:v>1775</c:v>
                </c:pt>
                <c:pt idx="357">
                  <c:v>1780</c:v>
                </c:pt>
                <c:pt idx="358">
                  <c:v>1785</c:v>
                </c:pt>
                <c:pt idx="359">
                  <c:v>1790</c:v>
                </c:pt>
                <c:pt idx="360">
                  <c:v>1795</c:v>
                </c:pt>
                <c:pt idx="361">
                  <c:v>1800</c:v>
                </c:pt>
                <c:pt idx="362">
                  <c:v>1805</c:v>
                </c:pt>
                <c:pt idx="363">
                  <c:v>1810</c:v>
                </c:pt>
                <c:pt idx="364">
                  <c:v>1815</c:v>
                </c:pt>
                <c:pt idx="365">
                  <c:v>1820</c:v>
                </c:pt>
                <c:pt idx="366">
                  <c:v>1825</c:v>
                </c:pt>
                <c:pt idx="367">
                  <c:v>1830</c:v>
                </c:pt>
                <c:pt idx="368">
                  <c:v>1835</c:v>
                </c:pt>
                <c:pt idx="369">
                  <c:v>1840</c:v>
                </c:pt>
                <c:pt idx="370">
                  <c:v>1845</c:v>
                </c:pt>
                <c:pt idx="371">
                  <c:v>1850</c:v>
                </c:pt>
                <c:pt idx="372">
                  <c:v>1855</c:v>
                </c:pt>
                <c:pt idx="373">
                  <c:v>1860</c:v>
                </c:pt>
                <c:pt idx="374">
                  <c:v>1865</c:v>
                </c:pt>
                <c:pt idx="375">
                  <c:v>1870</c:v>
                </c:pt>
                <c:pt idx="376">
                  <c:v>1875</c:v>
                </c:pt>
                <c:pt idx="377">
                  <c:v>1880</c:v>
                </c:pt>
                <c:pt idx="378">
                  <c:v>1885</c:v>
                </c:pt>
                <c:pt idx="379">
                  <c:v>1890</c:v>
                </c:pt>
                <c:pt idx="380">
                  <c:v>1895</c:v>
                </c:pt>
                <c:pt idx="381">
                  <c:v>1900</c:v>
                </c:pt>
                <c:pt idx="382">
                  <c:v>1905</c:v>
                </c:pt>
                <c:pt idx="383">
                  <c:v>1910</c:v>
                </c:pt>
                <c:pt idx="384">
                  <c:v>1915</c:v>
                </c:pt>
                <c:pt idx="385">
                  <c:v>1920</c:v>
                </c:pt>
                <c:pt idx="386">
                  <c:v>1925</c:v>
                </c:pt>
                <c:pt idx="387">
                  <c:v>1930</c:v>
                </c:pt>
                <c:pt idx="388">
                  <c:v>1935</c:v>
                </c:pt>
                <c:pt idx="389">
                  <c:v>1940</c:v>
                </c:pt>
                <c:pt idx="390">
                  <c:v>1945</c:v>
                </c:pt>
                <c:pt idx="391">
                  <c:v>1950</c:v>
                </c:pt>
                <c:pt idx="392">
                  <c:v>1955</c:v>
                </c:pt>
                <c:pt idx="393">
                  <c:v>1960</c:v>
                </c:pt>
                <c:pt idx="394">
                  <c:v>1965</c:v>
                </c:pt>
                <c:pt idx="395">
                  <c:v>1970</c:v>
                </c:pt>
                <c:pt idx="396">
                  <c:v>1975</c:v>
                </c:pt>
                <c:pt idx="397">
                  <c:v>1980</c:v>
                </c:pt>
                <c:pt idx="398">
                  <c:v>1985</c:v>
                </c:pt>
                <c:pt idx="399">
                  <c:v>1990</c:v>
                </c:pt>
                <c:pt idx="400">
                  <c:v>1995</c:v>
                </c:pt>
                <c:pt idx="401">
                  <c:v>2000</c:v>
                </c:pt>
                <c:pt idx="402">
                  <c:v>2005</c:v>
                </c:pt>
                <c:pt idx="403">
                  <c:v>2010</c:v>
                </c:pt>
                <c:pt idx="404">
                  <c:v>2015</c:v>
                </c:pt>
                <c:pt idx="405">
                  <c:v>2020</c:v>
                </c:pt>
                <c:pt idx="406">
                  <c:v>2025</c:v>
                </c:pt>
                <c:pt idx="407">
                  <c:v>2030</c:v>
                </c:pt>
                <c:pt idx="408">
                  <c:v>2035</c:v>
                </c:pt>
                <c:pt idx="409">
                  <c:v>2040</c:v>
                </c:pt>
                <c:pt idx="410">
                  <c:v>2045</c:v>
                </c:pt>
                <c:pt idx="411">
                  <c:v>2050</c:v>
                </c:pt>
                <c:pt idx="412">
                  <c:v>2055</c:v>
                </c:pt>
                <c:pt idx="413">
                  <c:v>2060</c:v>
                </c:pt>
                <c:pt idx="414">
                  <c:v>2065</c:v>
                </c:pt>
                <c:pt idx="415">
                  <c:v>2070</c:v>
                </c:pt>
                <c:pt idx="416">
                  <c:v>2075</c:v>
                </c:pt>
                <c:pt idx="417">
                  <c:v>2080</c:v>
                </c:pt>
                <c:pt idx="418">
                  <c:v>2085</c:v>
                </c:pt>
                <c:pt idx="419">
                  <c:v>2090</c:v>
                </c:pt>
                <c:pt idx="420">
                  <c:v>2095</c:v>
                </c:pt>
                <c:pt idx="421">
                  <c:v>2100</c:v>
                </c:pt>
                <c:pt idx="422">
                  <c:v>2105</c:v>
                </c:pt>
                <c:pt idx="423">
                  <c:v>2110</c:v>
                </c:pt>
                <c:pt idx="424">
                  <c:v>2115</c:v>
                </c:pt>
                <c:pt idx="425">
                  <c:v>2120</c:v>
                </c:pt>
                <c:pt idx="426">
                  <c:v>2125</c:v>
                </c:pt>
                <c:pt idx="427">
                  <c:v>2130</c:v>
                </c:pt>
                <c:pt idx="428">
                  <c:v>2135</c:v>
                </c:pt>
                <c:pt idx="429">
                  <c:v>2140</c:v>
                </c:pt>
                <c:pt idx="430">
                  <c:v>2145</c:v>
                </c:pt>
                <c:pt idx="431">
                  <c:v>2150</c:v>
                </c:pt>
                <c:pt idx="432">
                  <c:v>2155</c:v>
                </c:pt>
                <c:pt idx="433">
                  <c:v>2160</c:v>
                </c:pt>
                <c:pt idx="434">
                  <c:v>2165</c:v>
                </c:pt>
                <c:pt idx="435">
                  <c:v>2170</c:v>
                </c:pt>
                <c:pt idx="436">
                  <c:v>2175</c:v>
                </c:pt>
                <c:pt idx="437">
                  <c:v>2180</c:v>
                </c:pt>
                <c:pt idx="438">
                  <c:v>2185</c:v>
                </c:pt>
                <c:pt idx="439">
                  <c:v>2190</c:v>
                </c:pt>
                <c:pt idx="440">
                  <c:v>2195</c:v>
                </c:pt>
                <c:pt idx="441">
                  <c:v>2200</c:v>
                </c:pt>
                <c:pt idx="442">
                  <c:v>2205</c:v>
                </c:pt>
                <c:pt idx="443">
                  <c:v>2210</c:v>
                </c:pt>
                <c:pt idx="444">
                  <c:v>2215</c:v>
                </c:pt>
                <c:pt idx="445">
                  <c:v>2220</c:v>
                </c:pt>
                <c:pt idx="446">
                  <c:v>2225</c:v>
                </c:pt>
                <c:pt idx="447">
                  <c:v>2230</c:v>
                </c:pt>
                <c:pt idx="448">
                  <c:v>2235</c:v>
                </c:pt>
                <c:pt idx="449">
                  <c:v>2240</c:v>
                </c:pt>
                <c:pt idx="450">
                  <c:v>2245</c:v>
                </c:pt>
                <c:pt idx="451">
                  <c:v>2250</c:v>
                </c:pt>
                <c:pt idx="452">
                  <c:v>2255</c:v>
                </c:pt>
                <c:pt idx="453">
                  <c:v>2260</c:v>
                </c:pt>
                <c:pt idx="454">
                  <c:v>2265</c:v>
                </c:pt>
                <c:pt idx="455">
                  <c:v>2270</c:v>
                </c:pt>
                <c:pt idx="456">
                  <c:v>2275</c:v>
                </c:pt>
                <c:pt idx="457">
                  <c:v>2280</c:v>
                </c:pt>
                <c:pt idx="458">
                  <c:v>2285</c:v>
                </c:pt>
                <c:pt idx="459">
                  <c:v>2290</c:v>
                </c:pt>
                <c:pt idx="460">
                  <c:v>2295</c:v>
                </c:pt>
                <c:pt idx="461">
                  <c:v>2300</c:v>
                </c:pt>
                <c:pt idx="462">
                  <c:v>2305</c:v>
                </c:pt>
                <c:pt idx="463">
                  <c:v>2310</c:v>
                </c:pt>
                <c:pt idx="464">
                  <c:v>2315</c:v>
                </c:pt>
                <c:pt idx="465">
                  <c:v>2320</c:v>
                </c:pt>
                <c:pt idx="466">
                  <c:v>2325</c:v>
                </c:pt>
                <c:pt idx="467">
                  <c:v>2330</c:v>
                </c:pt>
                <c:pt idx="468">
                  <c:v>2335</c:v>
                </c:pt>
                <c:pt idx="469">
                  <c:v>2340</c:v>
                </c:pt>
                <c:pt idx="470">
                  <c:v>2345</c:v>
                </c:pt>
                <c:pt idx="471">
                  <c:v>2350</c:v>
                </c:pt>
                <c:pt idx="472">
                  <c:v>2355</c:v>
                </c:pt>
                <c:pt idx="473">
                  <c:v>2360</c:v>
                </c:pt>
                <c:pt idx="474">
                  <c:v>2365</c:v>
                </c:pt>
                <c:pt idx="475">
                  <c:v>2370</c:v>
                </c:pt>
                <c:pt idx="476">
                  <c:v>2375</c:v>
                </c:pt>
                <c:pt idx="477">
                  <c:v>2380</c:v>
                </c:pt>
                <c:pt idx="478">
                  <c:v>2385</c:v>
                </c:pt>
                <c:pt idx="479">
                  <c:v>2390</c:v>
                </c:pt>
                <c:pt idx="480">
                  <c:v>2395</c:v>
                </c:pt>
                <c:pt idx="481">
                  <c:v>2400</c:v>
                </c:pt>
                <c:pt idx="482">
                  <c:v>2405</c:v>
                </c:pt>
                <c:pt idx="483">
                  <c:v>2410</c:v>
                </c:pt>
                <c:pt idx="484">
                  <c:v>2415</c:v>
                </c:pt>
                <c:pt idx="485">
                  <c:v>2420</c:v>
                </c:pt>
                <c:pt idx="486">
                  <c:v>2425</c:v>
                </c:pt>
                <c:pt idx="487">
                  <c:v>2430</c:v>
                </c:pt>
                <c:pt idx="488">
                  <c:v>2435</c:v>
                </c:pt>
                <c:pt idx="489">
                  <c:v>2440</c:v>
                </c:pt>
                <c:pt idx="490">
                  <c:v>2445</c:v>
                </c:pt>
                <c:pt idx="491">
                  <c:v>2450</c:v>
                </c:pt>
                <c:pt idx="492">
                  <c:v>2455</c:v>
                </c:pt>
                <c:pt idx="493">
                  <c:v>2460</c:v>
                </c:pt>
                <c:pt idx="494">
                  <c:v>2465</c:v>
                </c:pt>
                <c:pt idx="495">
                  <c:v>2470</c:v>
                </c:pt>
                <c:pt idx="496">
                  <c:v>2475</c:v>
                </c:pt>
                <c:pt idx="497">
                  <c:v>2480</c:v>
                </c:pt>
                <c:pt idx="498">
                  <c:v>2485</c:v>
                </c:pt>
                <c:pt idx="499">
                  <c:v>2490</c:v>
                </c:pt>
                <c:pt idx="500">
                  <c:v>2495</c:v>
                </c:pt>
                <c:pt idx="501">
                  <c:v>2500</c:v>
                </c:pt>
                <c:pt idx="502">
                  <c:v>2505</c:v>
                </c:pt>
                <c:pt idx="503">
                  <c:v>2510</c:v>
                </c:pt>
                <c:pt idx="504">
                  <c:v>2515</c:v>
                </c:pt>
                <c:pt idx="505">
                  <c:v>2520</c:v>
                </c:pt>
                <c:pt idx="506">
                  <c:v>2525</c:v>
                </c:pt>
                <c:pt idx="507">
                  <c:v>2530</c:v>
                </c:pt>
                <c:pt idx="508">
                  <c:v>2535</c:v>
                </c:pt>
                <c:pt idx="509">
                  <c:v>2540</c:v>
                </c:pt>
                <c:pt idx="510">
                  <c:v>2545</c:v>
                </c:pt>
                <c:pt idx="511">
                  <c:v>2550</c:v>
                </c:pt>
                <c:pt idx="512">
                  <c:v>2555</c:v>
                </c:pt>
                <c:pt idx="513">
                  <c:v>2560</c:v>
                </c:pt>
                <c:pt idx="514">
                  <c:v>2565</c:v>
                </c:pt>
                <c:pt idx="515">
                  <c:v>2570</c:v>
                </c:pt>
                <c:pt idx="516">
                  <c:v>2575</c:v>
                </c:pt>
                <c:pt idx="517">
                  <c:v>2580</c:v>
                </c:pt>
                <c:pt idx="518">
                  <c:v>2585</c:v>
                </c:pt>
                <c:pt idx="519">
                  <c:v>2590</c:v>
                </c:pt>
                <c:pt idx="520">
                  <c:v>2595</c:v>
                </c:pt>
                <c:pt idx="521">
                  <c:v>2600</c:v>
                </c:pt>
                <c:pt idx="522">
                  <c:v>2605</c:v>
                </c:pt>
                <c:pt idx="523">
                  <c:v>2610</c:v>
                </c:pt>
                <c:pt idx="524">
                  <c:v>2615</c:v>
                </c:pt>
                <c:pt idx="525">
                  <c:v>2620</c:v>
                </c:pt>
                <c:pt idx="526">
                  <c:v>2625</c:v>
                </c:pt>
                <c:pt idx="527">
                  <c:v>2630</c:v>
                </c:pt>
                <c:pt idx="528">
                  <c:v>2635</c:v>
                </c:pt>
                <c:pt idx="529">
                  <c:v>2640</c:v>
                </c:pt>
                <c:pt idx="530">
                  <c:v>2645</c:v>
                </c:pt>
                <c:pt idx="531">
                  <c:v>2650</c:v>
                </c:pt>
                <c:pt idx="532">
                  <c:v>2655</c:v>
                </c:pt>
                <c:pt idx="533">
                  <c:v>2660</c:v>
                </c:pt>
                <c:pt idx="534">
                  <c:v>2665</c:v>
                </c:pt>
                <c:pt idx="535">
                  <c:v>2670</c:v>
                </c:pt>
                <c:pt idx="536">
                  <c:v>2675</c:v>
                </c:pt>
                <c:pt idx="537">
                  <c:v>2680</c:v>
                </c:pt>
                <c:pt idx="538">
                  <c:v>2685</c:v>
                </c:pt>
                <c:pt idx="539">
                  <c:v>2690</c:v>
                </c:pt>
                <c:pt idx="540">
                  <c:v>2695</c:v>
                </c:pt>
                <c:pt idx="541">
                  <c:v>2700</c:v>
                </c:pt>
                <c:pt idx="542">
                  <c:v>2705</c:v>
                </c:pt>
                <c:pt idx="543">
                  <c:v>2710</c:v>
                </c:pt>
                <c:pt idx="544">
                  <c:v>2715</c:v>
                </c:pt>
                <c:pt idx="545">
                  <c:v>2720</c:v>
                </c:pt>
                <c:pt idx="546">
                  <c:v>2725</c:v>
                </c:pt>
                <c:pt idx="547">
                  <c:v>2730</c:v>
                </c:pt>
                <c:pt idx="548">
                  <c:v>2735</c:v>
                </c:pt>
                <c:pt idx="549">
                  <c:v>2740</c:v>
                </c:pt>
                <c:pt idx="550">
                  <c:v>2745</c:v>
                </c:pt>
                <c:pt idx="551">
                  <c:v>2750</c:v>
                </c:pt>
                <c:pt idx="552">
                  <c:v>2755</c:v>
                </c:pt>
                <c:pt idx="553">
                  <c:v>2760</c:v>
                </c:pt>
                <c:pt idx="554">
                  <c:v>2765</c:v>
                </c:pt>
                <c:pt idx="555">
                  <c:v>2770</c:v>
                </c:pt>
                <c:pt idx="556">
                  <c:v>2775</c:v>
                </c:pt>
                <c:pt idx="557">
                  <c:v>2780</c:v>
                </c:pt>
                <c:pt idx="558">
                  <c:v>2785</c:v>
                </c:pt>
                <c:pt idx="559">
                  <c:v>2790</c:v>
                </c:pt>
                <c:pt idx="560">
                  <c:v>2795</c:v>
                </c:pt>
                <c:pt idx="561">
                  <c:v>2800</c:v>
                </c:pt>
                <c:pt idx="562">
                  <c:v>2805</c:v>
                </c:pt>
                <c:pt idx="563">
                  <c:v>2810</c:v>
                </c:pt>
                <c:pt idx="564">
                  <c:v>2815</c:v>
                </c:pt>
                <c:pt idx="565">
                  <c:v>2820</c:v>
                </c:pt>
                <c:pt idx="566">
                  <c:v>2825</c:v>
                </c:pt>
                <c:pt idx="567">
                  <c:v>2830</c:v>
                </c:pt>
                <c:pt idx="568">
                  <c:v>2835</c:v>
                </c:pt>
                <c:pt idx="569">
                  <c:v>2840</c:v>
                </c:pt>
                <c:pt idx="570">
                  <c:v>2845</c:v>
                </c:pt>
                <c:pt idx="571">
                  <c:v>2850</c:v>
                </c:pt>
                <c:pt idx="572">
                  <c:v>2855</c:v>
                </c:pt>
                <c:pt idx="573">
                  <c:v>2860</c:v>
                </c:pt>
                <c:pt idx="574">
                  <c:v>2865</c:v>
                </c:pt>
                <c:pt idx="575">
                  <c:v>2870</c:v>
                </c:pt>
                <c:pt idx="576">
                  <c:v>2875</c:v>
                </c:pt>
                <c:pt idx="577">
                  <c:v>2880</c:v>
                </c:pt>
                <c:pt idx="578">
                  <c:v>2885</c:v>
                </c:pt>
                <c:pt idx="579">
                  <c:v>2890</c:v>
                </c:pt>
                <c:pt idx="580">
                  <c:v>2895</c:v>
                </c:pt>
                <c:pt idx="581">
                  <c:v>2900</c:v>
                </c:pt>
                <c:pt idx="582">
                  <c:v>2905</c:v>
                </c:pt>
                <c:pt idx="583">
                  <c:v>2910</c:v>
                </c:pt>
                <c:pt idx="584">
                  <c:v>2915</c:v>
                </c:pt>
                <c:pt idx="585">
                  <c:v>2920</c:v>
                </c:pt>
                <c:pt idx="586">
                  <c:v>2925</c:v>
                </c:pt>
                <c:pt idx="587">
                  <c:v>2930</c:v>
                </c:pt>
                <c:pt idx="588">
                  <c:v>2935</c:v>
                </c:pt>
                <c:pt idx="589">
                  <c:v>2940</c:v>
                </c:pt>
                <c:pt idx="590">
                  <c:v>2945</c:v>
                </c:pt>
                <c:pt idx="591">
                  <c:v>2950</c:v>
                </c:pt>
                <c:pt idx="592">
                  <c:v>2955</c:v>
                </c:pt>
                <c:pt idx="593">
                  <c:v>2960</c:v>
                </c:pt>
                <c:pt idx="594">
                  <c:v>2965</c:v>
                </c:pt>
                <c:pt idx="595">
                  <c:v>2970</c:v>
                </c:pt>
                <c:pt idx="596">
                  <c:v>2975</c:v>
                </c:pt>
                <c:pt idx="597">
                  <c:v>2980</c:v>
                </c:pt>
                <c:pt idx="598">
                  <c:v>2985</c:v>
                </c:pt>
                <c:pt idx="599">
                  <c:v>2990</c:v>
                </c:pt>
                <c:pt idx="600">
                  <c:v>2995</c:v>
                </c:pt>
                <c:pt idx="601">
                  <c:v>3000</c:v>
                </c:pt>
                <c:pt idx="602">
                  <c:v>3005</c:v>
                </c:pt>
                <c:pt idx="603">
                  <c:v>3010</c:v>
                </c:pt>
                <c:pt idx="604">
                  <c:v>3015</c:v>
                </c:pt>
                <c:pt idx="605">
                  <c:v>3020</c:v>
                </c:pt>
                <c:pt idx="606">
                  <c:v>3025</c:v>
                </c:pt>
                <c:pt idx="607">
                  <c:v>3030</c:v>
                </c:pt>
                <c:pt idx="608">
                  <c:v>3035</c:v>
                </c:pt>
                <c:pt idx="609">
                  <c:v>3040</c:v>
                </c:pt>
                <c:pt idx="610">
                  <c:v>3045</c:v>
                </c:pt>
                <c:pt idx="611">
                  <c:v>3050</c:v>
                </c:pt>
                <c:pt idx="612">
                  <c:v>3055</c:v>
                </c:pt>
                <c:pt idx="613">
                  <c:v>3060</c:v>
                </c:pt>
                <c:pt idx="614">
                  <c:v>3065</c:v>
                </c:pt>
                <c:pt idx="615">
                  <c:v>3070</c:v>
                </c:pt>
                <c:pt idx="616">
                  <c:v>3075</c:v>
                </c:pt>
                <c:pt idx="617">
                  <c:v>3080</c:v>
                </c:pt>
                <c:pt idx="618">
                  <c:v>3085</c:v>
                </c:pt>
                <c:pt idx="619">
                  <c:v>3090</c:v>
                </c:pt>
                <c:pt idx="620">
                  <c:v>3095</c:v>
                </c:pt>
                <c:pt idx="621">
                  <c:v>3100</c:v>
                </c:pt>
                <c:pt idx="622">
                  <c:v>3105</c:v>
                </c:pt>
                <c:pt idx="623">
                  <c:v>3110</c:v>
                </c:pt>
                <c:pt idx="624">
                  <c:v>3115</c:v>
                </c:pt>
                <c:pt idx="625">
                  <c:v>3120</c:v>
                </c:pt>
                <c:pt idx="626">
                  <c:v>3125</c:v>
                </c:pt>
                <c:pt idx="627">
                  <c:v>3130</c:v>
                </c:pt>
                <c:pt idx="628">
                  <c:v>3135</c:v>
                </c:pt>
                <c:pt idx="629">
                  <c:v>3140</c:v>
                </c:pt>
                <c:pt idx="630">
                  <c:v>3145</c:v>
                </c:pt>
                <c:pt idx="631">
                  <c:v>3150</c:v>
                </c:pt>
                <c:pt idx="632">
                  <c:v>3155</c:v>
                </c:pt>
                <c:pt idx="633">
                  <c:v>3160</c:v>
                </c:pt>
                <c:pt idx="634">
                  <c:v>3165</c:v>
                </c:pt>
                <c:pt idx="635">
                  <c:v>3170</c:v>
                </c:pt>
                <c:pt idx="636">
                  <c:v>3175</c:v>
                </c:pt>
                <c:pt idx="637">
                  <c:v>3180</c:v>
                </c:pt>
                <c:pt idx="638">
                  <c:v>3185</c:v>
                </c:pt>
                <c:pt idx="639">
                  <c:v>3190</c:v>
                </c:pt>
                <c:pt idx="640">
                  <c:v>3195</c:v>
                </c:pt>
                <c:pt idx="641">
                  <c:v>3200</c:v>
                </c:pt>
                <c:pt idx="642">
                  <c:v>3205</c:v>
                </c:pt>
                <c:pt idx="643">
                  <c:v>3210</c:v>
                </c:pt>
                <c:pt idx="644">
                  <c:v>3215</c:v>
                </c:pt>
                <c:pt idx="645">
                  <c:v>3220</c:v>
                </c:pt>
                <c:pt idx="646">
                  <c:v>3225</c:v>
                </c:pt>
                <c:pt idx="647">
                  <c:v>3230</c:v>
                </c:pt>
                <c:pt idx="648">
                  <c:v>3235</c:v>
                </c:pt>
                <c:pt idx="649">
                  <c:v>3240</c:v>
                </c:pt>
                <c:pt idx="650">
                  <c:v>3245</c:v>
                </c:pt>
                <c:pt idx="651">
                  <c:v>3250</c:v>
                </c:pt>
                <c:pt idx="652">
                  <c:v>3255</c:v>
                </c:pt>
                <c:pt idx="653">
                  <c:v>3260</c:v>
                </c:pt>
                <c:pt idx="654">
                  <c:v>3265</c:v>
                </c:pt>
                <c:pt idx="655">
                  <c:v>3270</c:v>
                </c:pt>
                <c:pt idx="656">
                  <c:v>3275</c:v>
                </c:pt>
                <c:pt idx="657">
                  <c:v>3280</c:v>
                </c:pt>
                <c:pt idx="658">
                  <c:v>3285</c:v>
                </c:pt>
                <c:pt idx="659">
                  <c:v>3290</c:v>
                </c:pt>
                <c:pt idx="660">
                  <c:v>3295</c:v>
                </c:pt>
                <c:pt idx="661">
                  <c:v>3300</c:v>
                </c:pt>
                <c:pt idx="662">
                  <c:v>3305</c:v>
                </c:pt>
                <c:pt idx="663">
                  <c:v>3310</c:v>
                </c:pt>
                <c:pt idx="664">
                  <c:v>3315</c:v>
                </c:pt>
                <c:pt idx="665">
                  <c:v>3320</c:v>
                </c:pt>
                <c:pt idx="666">
                  <c:v>3325</c:v>
                </c:pt>
                <c:pt idx="667">
                  <c:v>3330</c:v>
                </c:pt>
                <c:pt idx="668">
                  <c:v>3335</c:v>
                </c:pt>
                <c:pt idx="669">
                  <c:v>3340</c:v>
                </c:pt>
                <c:pt idx="670">
                  <c:v>3345</c:v>
                </c:pt>
                <c:pt idx="671">
                  <c:v>3350</c:v>
                </c:pt>
                <c:pt idx="672">
                  <c:v>3355</c:v>
                </c:pt>
                <c:pt idx="673">
                  <c:v>3360</c:v>
                </c:pt>
                <c:pt idx="674">
                  <c:v>3365</c:v>
                </c:pt>
                <c:pt idx="675">
                  <c:v>3370</c:v>
                </c:pt>
                <c:pt idx="676">
                  <c:v>3375</c:v>
                </c:pt>
                <c:pt idx="677">
                  <c:v>3380</c:v>
                </c:pt>
                <c:pt idx="678">
                  <c:v>3385</c:v>
                </c:pt>
                <c:pt idx="679">
                  <c:v>3390</c:v>
                </c:pt>
                <c:pt idx="680">
                  <c:v>3395</c:v>
                </c:pt>
                <c:pt idx="681">
                  <c:v>3400</c:v>
                </c:pt>
                <c:pt idx="682">
                  <c:v>3405</c:v>
                </c:pt>
                <c:pt idx="683">
                  <c:v>3410</c:v>
                </c:pt>
                <c:pt idx="684">
                  <c:v>3415</c:v>
                </c:pt>
                <c:pt idx="685">
                  <c:v>3420</c:v>
                </c:pt>
                <c:pt idx="686">
                  <c:v>3425</c:v>
                </c:pt>
                <c:pt idx="687">
                  <c:v>3430</c:v>
                </c:pt>
                <c:pt idx="688">
                  <c:v>3435</c:v>
                </c:pt>
                <c:pt idx="689">
                  <c:v>3440</c:v>
                </c:pt>
                <c:pt idx="690">
                  <c:v>3445</c:v>
                </c:pt>
                <c:pt idx="691">
                  <c:v>3450</c:v>
                </c:pt>
                <c:pt idx="692">
                  <c:v>3455</c:v>
                </c:pt>
                <c:pt idx="693">
                  <c:v>3460</c:v>
                </c:pt>
                <c:pt idx="694">
                  <c:v>3465</c:v>
                </c:pt>
                <c:pt idx="695">
                  <c:v>3470</c:v>
                </c:pt>
                <c:pt idx="696">
                  <c:v>3475</c:v>
                </c:pt>
                <c:pt idx="697">
                  <c:v>3480</c:v>
                </c:pt>
                <c:pt idx="698">
                  <c:v>3485</c:v>
                </c:pt>
                <c:pt idx="699">
                  <c:v>3490</c:v>
                </c:pt>
                <c:pt idx="700">
                  <c:v>3495</c:v>
                </c:pt>
                <c:pt idx="701">
                  <c:v>3500</c:v>
                </c:pt>
                <c:pt idx="702">
                  <c:v>3505</c:v>
                </c:pt>
                <c:pt idx="703">
                  <c:v>3510</c:v>
                </c:pt>
                <c:pt idx="704">
                  <c:v>3515</c:v>
                </c:pt>
                <c:pt idx="705">
                  <c:v>3520</c:v>
                </c:pt>
                <c:pt idx="706">
                  <c:v>3525</c:v>
                </c:pt>
                <c:pt idx="707">
                  <c:v>3530</c:v>
                </c:pt>
                <c:pt idx="708">
                  <c:v>3535</c:v>
                </c:pt>
                <c:pt idx="709">
                  <c:v>3540</c:v>
                </c:pt>
                <c:pt idx="710">
                  <c:v>3545</c:v>
                </c:pt>
                <c:pt idx="711">
                  <c:v>3550</c:v>
                </c:pt>
                <c:pt idx="712">
                  <c:v>3555</c:v>
                </c:pt>
                <c:pt idx="713">
                  <c:v>3560</c:v>
                </c:pt>
                <c:pt idx="714">
                  <c:v>3565</c:v>
                </c:pt>
                <c:pt idx="715">
                  <c:v>3570</c:v>
                </c:pt>
                <c:pt idx="716">
                  <c:v>3575</c:v>
                </c:pt>
                <c:pt idx="717">
                  <c:v>3580</c:v>
                </c:pt>
                <c:pt idx="718">
                  <c:v>3585</c:v>
                </c:pt>
                <c:pt idx="719">
                  <c:v>3590</c:v>
                </c:pt>
                <c:pt idx="720">
                  <c:v>3595</c:v>
                </c:pt>
                <c:pt idx="721">
                  <c:v>3600</c:v>
                </c:pt>
                <c:pt idx="722">
                  <c:v>3605</c:v>
                </c:pt>
                <c:pt idx="723">
                  <c:v>3610</c:v>
                </c:pt>
                <c:pt idx="724">
                  <c:v>3615</c:v>
                </c:pt>
                <c:pt idx="725">
                  <c:v>3620</c:v>
                </c:pt>
                <c:pt idx="726">
                  <c:v>3625</c:v>
                </c:pt>
                <c:pt idx="727">
                  <c:v>3630</c:v>
                </c:pt>
                <c:pt idx="728">
                  <c:v>3635</c:v>
                </c:pt>
                <c:pt idx="729">
                  <c:v>3640</c:v>
                </c:pt>
                <c:pt idx="730">
                  <c:v>3645</c:v>
                </c:pt>
                <c:pt idx="731">
                  <c:v>3650</c:v>
                </c:pt>
                <c:pt idx="732">
                  <c:v>3655</c:v>
                </c:pt>
                <c:pt idx="733">
                  <c:v>3660</c:v>
                </c:pt>
                <c:pt idx="734">
                  <c:v>3665</c:v>
                </c:pt>
                <c:pt idx="735">
                  <c:v>3670</c:v>
                </c:pt>
                <c:pt idx="736">
                  <c:v>3675</c:v>
                </c:pt>
                <c:pt idx="737">
                  <c:v>3680</c:v>
                </c:pt>
                <c:pt idx="738">
                  <c:v>3685</c:v>
                </c:pt>
                <c:pt idx="739">
                  <c:v>3690</c:v>
                </c:pt>
                <c:pt idx="740">
                  <c:v>3695</c:v>
                </c:pt>
                <c:pt idx="741">
                  <c:v>3700</c:v>
                </c:pt>
                <c:pt idx="742">
                  <c:v>3705</c:v>
                </c:pt>
                <c:pt idx="743">
                  <c:v>3710</c:v>
                </c:pt>
                <c:pt idx="744">
                  <c:v>3715</c:v>
                </c:pt>
                <c:pt idx="745">
                  <c:v>3720</c:v>
                </c:pt>
                <c:pt idx="746">
                  <c:v>3725</c:v>
                </c:pt>
                <c:pt idx="747">
                  <c:v>3730</c:v>
                </c:pt>
                <c:pt idx="748">
                  <c:v>3735</c:v>
                </c:pt>
                <c:pt idx="749">
                  <c:v>3740</c:v>
                </c:pt>
                <c:pt idx="750">
                  <c:v>3745</c:v>
                </c:pt>
                <c:pt idx="751">
                  <c:v>3750</c:v>
                </c:pt>
                <c:pt idx="752">
                  <c:v>3755</c:v>
                </c:pt>
                <c:pt idx="753">
                  <c:v>3760</c:v>
                </c:pt>
                <c:pt idx="754">
                  <c:v>3765</c:v>
                </c:pt>
                <c:pt idx="755">
                  <c:v>3770</c:v>
                </c:pt>
                <c:pt idx="756">
                  <c:v>3775</c:v>
                </c:pt>
                <c:pt idx="757">
                  <c:v>3780</c:v>
                </c:pt>
                <c:pt idx="758">
                  <c:v>3785</c:v>
                </c:pt>
                <c:pt idx="759">
                  <c:v>3790</c:v>
                </c:pt>
                <c:pt idx="760">
                  <c:v>3795</c:v>
                </c:pt>
                <c:pt idx="761">
                  <c:v>3800</c:v>
                </c:pt>
                <c:pt idx="762">
                  <c:v>3805</c:v>
                </c:pt>
                <c:pt idx="763">
                  <c:v>3810</c:v>
                </c:pt>
                <c:pt idx="764">
                  <c:v>3815</c:v>
                </c:pt>
                <c:pt idx="765">
                  <c:v>3820</c:v>
                </c:pt>
                <c:pt idx="766">
                  <c:v>3825</c:v>
                </c:pt>
                <c:pt idx="767">
                  <c:v>3830</c:v>
                </c:pt>
                <c:pt idx="768">
                  <c:v>3835</c:v>
                </c:pt>
                <c:pt idx="769">
                  <c:v>3840</c:v>
                </c:pt>
                <c:pt idx="770">
                  <c:v>3845</c:v>
                </c:pt>
                <c:pt idx="771">
                  <c:v>3850</c:v>
                </c:pt>
                <c:pt idx="772">
                  <c:v>3855</c:v>
                </c:pt>
                <c:pt idx="773">
                  <c:v>3860</c:v>
                </c:pt>
                <c:pt idx="774">
                  <c:v>3865</c:v>
                </c:pt>
                <c:pt idx="775">
                  <c:v>3870</c:v>
                </c:pt>
                <c:pt idx="776">
                  <c:v>3875</c:v>
                </c:pt>
                <c:pt idx="777">
                  <c:v>3880</c:v>
                </c:pt>
                <c:pt idx="778">
                  <c:v>3885</c:v>
                </c:pt>
                <c:pt idx="779">
                  <c:v>3890</c:v>
                </c:pt>
                <c:pt idx="780">
                  <c:v>3895</c:v>
                </c:pt>
                <c:pt idx="781">
                  <c:v>3900</c:v>
                </c:pt>
                <c:pt idx="782">
                  <c:v>3905</c:v>
                </c:pt>
                <c:pt idx="783">
                  <c:v>3910</c:v>
                </c:pt>
                <c:pt idx="784">
                  <c:v>3915</c:v>
                </c:pt>
                <c:pt idx="785">
                  <c:v>3920</c:v>
                </c:pt>
                <c:pt idx="786">
                  <c:v>3925</c:v>
                </c:pt>
                <c:pt idx="787">
                  <c:v>3930</c:v>
                </c:pt>
                <c:pt idx="788">
                  <c:v>3935</c:v>
                </c:pt>
                <c:pt idx="789">
                  <c:v>3940</c:v>
                </c:pt>
                <c:pt idx="790">
                  <c:v>3945</c:v>
                </c:pt>
                <c:pt idx="791">
                  <c:v>3950</c:v>
                </c:pt>
                <c:pt idx="792">
                  <c:v>3955</c:v>
                </c:pt>
                <c:pt idx="793">
                  <c:v>3960</c:v>
                </c:pt>
                <c:pt idx="794">
                  <c:v>3965</c:v>
                </c:pt>
                <c:pt idx="795">
                  <c:v>3970</c:v>
                </c:pt>
                <c:pt idx="796">
                  <c:v>3975</c:v>
                </c:pt>
                <c:pt idx="797">
                  <c:v>3980</c:v>
                </c:pt>
                <c:pt idx="798">
                  <c:v>3985</c:v>
                </c:pt>
                <c:pt idx="799">
                  <c:v>3990</c:v>
                </c:pt>
                <c:pt idx="800">
                  <c:v>3995</c:v>
                </c:pt>
                <c:pt idx="801">
                  <c:v>4000</c:v>
                </c:pt>
                <c:pt idx="802">
                  <c:v>4005</c:v>
                </c:pt>
                <c:pt idx="803">
                  <c:v>4010</c:v>
                </c:pt>
                <c:pt idx="804">
                  <c:v>4015</c:v>
                </c:pt>
                <c:pt idx="805">
                  <c:v>4020</c:v>
                </c:pt>
                <c:pt idx="806">
                  <c:v>4025</c:v>
                </c:pt>
                <c:pt idx="807">
                  <c:v>4030</c:v>
                </c:pt>
                <c:pt idx="808">
                  <c:v>4035</c:v>
                </c:pt>
                <c:pt idx="809">
                  <c:v>4040</c:v>
                </c:pt>
                <c:pt idx="810">
                  <c:v>4045</c:v>
                </c:pt>
                <c:pt idx="811">
                  <c:v>4050</c:v>
                </c:pt>
                <c:pt idx="812">
                  <c:v>4055</c:v>
                </c:pt>
                <c:pt idx="813">
                  <c:v>4060</c:v>
                </c:pt>
                <c:pt idx="814">
                  <c:v>4065</c:v>
                </c:pt>
                <c:pt idx="815">
                  <c:v>4070</c:v>
                </c:pt>
                <c:pt idx="816">
                  <c:v>4075</c:v>
                </c:pt>
                <c:pt idx="817">
                  <c:v>4080</c:v>
                </c:pt>
                <c:pt idx="818">
                  <c:v>4085</c:v>
                </c:pt>
                <c:pt idx="819">
                  <c:v>4090</c:v>
                </c:pt>
                <c:pt idx="820">
                  <c:v>4095</c:v>
                </c:pt>
                <c:pt idx="821">
                  <c:v>4100</c:v>
                </c:pt>
                <c:pt idx="822">
                  <c:v>4105</c:v>
                </c:pt>
                <c:pt idx="823">
                  <c:v>4110</c:v>
                </c:pt>
                <c:pt idx="824">
                  <c:v>4115</c:v>
                </c:pt>
                <c:pt idx="825">
                  <c:v>4120</c:v>
                </c:pt>
                <c:pt idx="826">
                  <c:v>4125</c:v>
                </c:pt>
                <c:pt idx="827">
                  <c:v>4130</c:v>
                </c:pt>
                <c:pt idx="828">
                  <c:v>4135</c:v>
                </c:pt>
                <c:pt idx="829">
                  <c:v>4140</c:v>
                </c:pt>
                <c:pt idx="830">
                  <c:v>4145</c:v>
                </c:pt>
                <c:pt idx="831">
                  <c:v>4150</c:v>
                </c:pt>
                <c:pt idx="832">
                  <c:v>4155</c:v>
                </c:pt>
                <c:pt idx="833">
                  <c:v>4160</c:v>
                </c:pt>
                <c:pt idx="834">
                  <c:v>4165</c:v>
                </c:pt>
                <c:pt idx="835">
                  <c:v>4170</c:v>
                </c:pt>
                <c:pt idx="836">
                  <c:v>4175</c:v>
                </c:pt>
                <c:pt idx="837">
                  <c:v>4180</c:v>
                </c:pt>
                <c:pt idx="838">
                  <c:v>4185</c:v>
                </c:pt>
                <c:pt idx="839">
                  <c:v>4190</c:v>
                </c:pt>
                <c:pt idx="840">
                  <c:v>4195</c:v>
                </c:pt>
                <c:pt idx="841">
                  <c:v>4200</c:v>
                </c:pt>
                <c:pt idx="842">
                  <c:v>4205</c:v>
                </c:pt>
                <c:pt idx="843">
                  <c:v>4210</c:v>
                </c:pt>
                <c:pt idx="844">
                  <c:v>4215</c:v>
                </c:pt>
                <c:pt idx="845">
                  <c:v>4220</c:v>
                </c:pt>
                <c:pt idx="846">
                  <c:v>4225</c:v>
                </c:pt>
                <c:pt idx="847">
                  <c:v>4230</c:v>
                </c:pt>
                <c:pt idx="848">
                  <c:v>4235</c:v>
                </c:pt>
                <c:pt idx="849">
                  <c:v>4240</c:v>
                </c:pt>
                <c:pt idx="850">
                  <c:v>4245</c:v>
                </c:pt>
                <c:pt idx="851">
                  <c:v>4250</c:v>
                </c:pt>
                <c:pt idx="852">
                  <c:v>4255</c:v>
                </c:pt>
                <c:pt idx="853">
                  <c:v>4260</c:v>
                </c:pt>
                <c:pt idx="854">
                  <c:v>4265</c:v>
                </c:pt>
                <c:pt idx="855">
                  <c:v>4270</c:v>
                </c:pt>
                <c:pt idx="856">
                  <c:v>4275</c:v>
                </c:pt>
                <c:pt idx="857">
                  <c:v>4280</c:v>
                </c:pt>
                <c:pt idx="858">
                  <c:v>4285</c:v>
                </c:pt>
                <c:pt idx="859">
                  <c:v>4290</c:v>
                </c:pt>
                <c:pt idx="860">
                  <c:v>4295</c:v>
                </c:pt>
                <c:pt idx="861">
                  <c:v>4300</c:v>
                </c:pt>
                <c:pt idx="862">
                  <c:v>4305</c:v>
                </c:pt>
                <c:pt idx="863">
                  <c:v>4310</c:v>
                </c:pt>
                <c:pt idx="864">
                  <c:v>4315</c:v>
                </c:pt>
                <c:pt idx="865">
                  <c:v>4320</c:v>
                </c:pt>
                <c:pt idx="866">
                  <c:v>4325</c:v>
                </c:pt>
                <c:pt idx="867">
                  <c:v>4330</c:v>
                </c:pt>
                <c:pt idx="868">
                  <c:v>4335</c:v>
                </c:pt>
                <c:pt idx="869">
                  <c:v>4340</c:v>
                </c:pt>
                <c:pt idx="870">
                  <c:v>4345</c:v>
                </c:pt>
                <c:pt idx="871">
                  <c:v>4350</c:v>
                </c:pt>
                <c:pt idx="872">
                  <c:v>4355</c:v>
                </c:pt>
                <c:pt idx="873">
                  <c:v>4360</c:v>
                </c:pt>
                <c:pt idx="874">
                  <c:v>4365</c:v>
                </c:pt>
                <c:pt idx="875">
                  <c:v>4370</c:v>
                </c:pt>
                <c:pt idx="876">
                  <c:v>4375</c:v>
                </c:pt>
                <c:pt idx="877">
                  <c:v>4380</c:v>
                </c:pt>
                <c:pt idx="878">
                  <c:v>4385</c:v>
                </c:pt>
                <c:pt idx="879">
                  <c:v>4390</c:v>
                </c:pt>
                <c:pt idx="880">
                  <c:v>4395</c:v>
                </c:pt>
                <c:pt idx="881">
                  <c:v>4400</c:v>
                </c:pt>
                <c:pt idx="882">
                  <c:v>4405</c:v>
                </c:pt>
                <c:pt idx="883">
                  <c:v>4410</c:v>
                </c:pt>
                <c:pt idx="884">
                  <c:v>4415</c:v>
                </c:pt>
                <c:pt idx="885">
                  <c:v>4420</c:v>
                </c:pt>
                <c:pt idx="886">
                  <c:v>4425</c:v>
                </c:pt>
                <c:pt idx="887">
                  <c:v>4430</c:v>
                </c:pt>
                <c:pt idx="888">
                  <c:v>4435</c:v>
                </c:pt>
                <c:pt idx="889">
                  <c:v>4440</c:v>
                </c:pt>
                <c:pt idx="890">
                  <c:v>4445</c:v>
                </c:pt>
                <c:pt idx="891">
                  <c:v>4450</c:v>
                </c:pt>
                <c:pt idx="892">
                  <c:v>4455</c:v>
                </c:pt>
                <c:pt idx="893">
                  <c:v>4460</c:v>
                </c:pt>
                <c:pt idx="894">
                  <c:v>4465</c:v>
                </c:pt>
                <c:pt idx="895">
                  <c:v>4470</c:v>
                </c:pt>
                <c:pt idx="896">
                  <c:v>4475</c:v>
                </c:pt>
                <c:pt idx="897">
                  <c:v>4480</c:v>
                </c:pt>
                <c:pt idx="898">
                  <c:v>4485</c:v>
                </c:pt>
                <c:pt idx="899">
                  <c:v>4490</c:v>
                </c:pt>
                <c:pt idx="900">
                  <c:v>4495</c:v>
                </c:pt>
                <c:pt idx="901">
                  <c:v>4500</c:v>
                </c:pt>
                <c:pt idx="902">
                  <c:v>4505</c:v>
                </c:pt>
                <c:pt idx="903">
                  <c:v>4510</c:v>
                </c:pt>
                <c:pt idx="904">
                  <c:v>4515</c:v>
                </c:pt>
                <c:pt idx="905">
                  <c:v>4520</c:v>
                </c:pt>
                <c:pt idx="906">
                  <c:v>4525</c:v>
                </c:pt>
                <c:pt idx="907">
                  <c:v>4530</c:v>
                </c:pt>
                <c:pt idx="908">
                  <c:v>4535</c:v>
                </c:pt>
                <c:pt idx="909">
                  <c:v>4540</c:v>
                </c:pt>
                <c:pt idx="910">
                  <c:v>4545</c:v>
                </c:pt>
                <c:pt idx="911">
                  <c:v>4550</c:v>
                </c:pt>
                <c:pt idx="912">
                  <c:v>4555</c:v>
                </c:pt>
                <c:pt idx="913">
                  <c:v>4560</c:v>
                </c:pt>
                <c:pt idx="914">
                  <c:v>4565</c:v>
                </c:pt>
                <c:pt idx="915">
                  <c:v>4570</c:v>
                </c:pt>
                <c:pt idx="916">
                  <c:v>4575</c:v>
                </c:pt>
                <c:pt idx="917">
                  <c:v>4580</c:v>
                </c:pt>
                <c:pt idx="918">
                  <c:v>4585</c:v>
                </c:pt>
                <c:pt idx="919">
                  <c:v>4590</c:v>
                </c:pt>
                <c:pt idx="920">
                  <c:v>4595</c:v>
                </c:pt>
                <c:pt idx="921">
                  <c:v>4600</c:v>
                </c:pt>
                <c:pt idx="922">
                  <c:v>4605</c:v>
                </c:pt>
                <c:pt idx="923">
                  <c:v>4610</c:v>
                </c:pt>
                <c:pt idx="924">
                  <c:v>4615</c:v>
                </c:pt>
                <c:pt idx="925">
                  <c:v>4620</c:v>
                </c:pt>
                <c:pt idx="926">
                  <c:v>4625</c:v>
                </c:pt>
                <c:pt idx="927">
                  <c:v>4630</c:v>
                </c:pt>
                <c:pt idx="928">
                  <c:v>4635</c:v>
                </c:pt>
                <c:pt idx="929">
                  <c:v>4640</c:v>
                </c:pt>
                <c:pt idx="930">
                  <c:v>4645</c:v>
                </c:pt>
                <c:pt idx="931">
                  <c:v>4650</c:v>
                </c:pt>
                <c:pt idx="932">
                  <c:v>4655</c:v>
                </c:pt>
                <c:pt idx="933">
                  <c:v>4660</c:v>
                </c:pt>
                <c:pt idx="934">
                  <c:v>4665</c:v>
                </c:pt>
                <c:pt idx="935">
                  <c:v>4670</c:v>
                </c:pt>
                <c:pt idx="936">
                  <c:v>4675</c:v>
                </c:pt>
                <c:pt idx="937">
                  <c:v>4680</c:v>
                </c:pt>
                <c:pt idx="938">
                  <c:v>4685</c:v>
                </c:pt>
                <c:pt idx="939">
                  <c:v>4690</c:v>
                </c:pt>
                <c:pt idx="940">
                  <c:v>4695</c:v>
                </c:pt>
                <c:pt idx="941">
                  <c:v>4700</c:v>
                </c:pt>
                <c:pt idx="942">
                  <c:v>4705</c:v>
                </c:pt>
                <c:pt idx="943">
                  <c:v>4710</c:v>
                </c:pt>
                <c:pt idx="944">
                  <c:v>4715</c:v>
                </c:pt>
                <c:pt idx="945">
                  <c:v>4720</c:v>
                </c:pt>
                <c:pt idx="946">
                  <c:v>4725</c:v>
                </c:pt>
                <c:pt idx="947">
                  <c:v>4730</c:v>
                </c:pt>
                <c:pt idx="948">
                  <c:v>4735</c:v>
                </c:pt>
                <c:pt idx="949">
                  <c:v>4740</c:v>
                </c:pt>
                <c:pt idx="950">
                  <c:v>4745</c:v>
                </c:pt>
                <c:pt idx="951">
                  <c:v>4750</c:v>
                </c:pt>
                <c:pt idx="952">
                  <c:v>4755</c:v>
                </c:pt>
                <c:pt idx="953">
                  <c:v>4760</c:v>
                </c:pt>
                <c:pt idx="954">
                  <c:v>4765</c:v>
                </c:pt>
                <c:pt idx="955">
                  <c:v>4770</c:v>
                </c:pt>
                <c:pt idx="956">
                  <c:v>4775</c:v>
                </c:pt>
                <c:pt idx="957">
                  <c:v>4780</c:v>
                </c:pt>
                <c:pt idx="958">
                  <c:v>4785</c:v>
                </c:pt>
                <c:pt idx="959">
                  <c:v>4790</c:v>
                </c:pt>
                <c:pt idx="960">
                  <c:v>4795</c:v>
                </c:pt>
                <c:pt idx="961">
                  <c:v>4800</c:v>
                </c:pt>
                <c:pt idx="962">
                  <c:v>4805</c:v>
                </c:pt>
                <c:pt idx="963">
                  <c:v>4810</c:v>
                </c:pt>
                <c:pt idx="964">
                  <c:v>4815</c:v>
                </c:pt>
                <c:pt idx="965">
                  <c:v>4820</c:v>
                </c:pt>
                <c:pt idx="966">
                  <c:v>4825</c:v>
                </c:pt>
                <c:pt idx="967">
                  <c:v>4830</c:v>
                </c:pt>
                <c:pt idx="968">
                  <c:v>4835</c:v>
                </c:pt>
                <c:pt idx="969">
                  <c:v>4840</c:v>
                </c:pt>
                <c:pt idx="970">
                  <c:v>4845</c:v>
                </c:pt>
                <c:pt idx="971">
                  <c:v>4850</c:v>
                </c:pt>
                <c:pt idx="972">
                  <c:v>4855</c:v>
                </c:pt>
                <c:pt idx="973">
                  <c:v>4860</c:v>
                </c:pt>
                <c:pt idx="974">
                  <c:v>4865</c:v>
                </c:pt>
                <c:pt idx="975">
                  <c:v>4870</c:v>
                </c:pt>
                <c:pt idx="976">
                  <c:v>4875</c:v>
                </c:pt>
                <c:pt idx="977">
                  <c:v>4880</c:v>
                </c:pt>
                <c:pt idx="978">
                  <c:v>4885</c:v>
                </c:pt>
                <c:pt idx="979">
                  <c:v>4890</c:v>
                </c:pt>
                <c:pt idx="980">
                  <c:v>4895</c:v>
                </c:pt>
                <c:pt idx="981">
                  <c:v>4900</c:v>
                </c:pt>
                <c:pt idx="982">
                  <c:v>4905</c:v>
                </c:pt>
                <c:pt idx="983">
                  <c:v>4910</c:v>
                </c:pt>
                <c:pt idx="984">
                  <c:v>4915</c:v>
                </c:pt>
                <c:pt idx="985">
                  <c:v>4920</c:v>
                </c:pt>
                <c:pt idx="986">
                  <c:v>4925</c:v>
                </c:pt>
                <c:pt idx="987">
                  <c:v>4930</c:v>
                </c:pt>
                <c:pt idx="988">
                  <c:v>4935</c:v>
                </c:pt>
                <c:pt idx="989">
                  <c:v>4940</c:v>
                </c:pt>
                <c:pt idx="990">
                  <c:v>4945</c:v>
                </c:pt>
                <c:pt idx="991">
                  <c:v>4950</c:v>
                </c:pt>
                <c:pt idx="992">
                  <c:v>4955</c:v>
                </c:pt>
                <c:pt idx="993">
                  <c:v>4960</c:v>
                </c:pt>
                <c:pt idx="994">
                  <c:v>4965</c:v>
                </c:pt>
                <c:pt idx="995">
                  <c:v>4970</c:v>
                </c:pt>
                <c:pt idx="996">
                  <c:v>4975</c:v>
                </c:pt>
                <c:pt idx="997">
                  <c:v>4980</c:v>
                </c:pt>
                <c:pt idx="998">
                  <c:v>4985</c:v>
                </c:pt>
                <c:pt idx="999">
                  <c:v>4990</c:v>
                </c:pt>
                <c:pt idx="1000">
                  <c:v>4995</c:v>
                </c:pt>
              </c:numCache>
            </c:numRef>
          </c:xVal>
          <c:yVal>
            <c:numRef>
              <c:f>'Compation 2'!$E:$E</c:f>
              <c:numCache>
                <c:formatCode>General</c:formatCode>
                <c:ptCount val="1048576"/>
                <c:pt idx="0">
                  <c:v>0</c:v>
                </c:pt>
                <c:pt idx="1">
                  <c:v>1550</c:v>
                </c:pt>
                <c:pt idx="2">
                  <c:v>1270</c:v>
                </c:pt>
                <c:pt idx="3">
                  <c:v>1120</c:v>
                </c:pt>
                <c:pt idx="4">
                  <c:v>690</c:v>
                </c:pt>
                <c:pt idx="5">
                  <c:v>575</c:v>
                </c:pt>
                <c:pt idx="6">
                  <c:v>475</c:v>
                </c:pt>
                <c:pt idx="7">
                  <c:v>390</c:v>
                </c:pt>
                <c:pt idx="8">
                  <c:v>280</c:v>
                </c:pt>
                <c:pt idx="9">
                  <c:v>280</c:v>
                </c:pt>
                <c:pt idx="10">
                  <c:v>155</c:v>
                </c:pt>
                <c:pt idx="11">
                  <c:v>115</c:v>
                </c:pt>
                <c:pt idx="12">
                  <c:v>65</c:v>
                </c:pt>
                <c:pt idx="13">
                  <c:v>65</c:v>
                </c:pt>
                <c:pt idx="14">
                  <c:v>65</c:v>
                </c:pt>
                <c:pt idx="15">
                  <c:v>35</c:v>
                </c:pt>
                <c:pt idx="16">
                  <c:v>35</c:v>
                </c:pt>
                <c:pt idx="17">
                  <c:v>35</c:v>
                </c:pt>
                <c:pt idx="18">
                  <c:v>53.33</c:v>
                </c:pt>
                <c:pt idx="19">
                  <c:v>53.33</c:v>
                </c:pt>
                <c:pt idx="20">
                  <c:v>35</c:v>
                </c:pt>
                <c:pt idx="21">
                  <c:v>35</c:v>
                </c:pt>
                <c:pt idx="22">
                  <c:v>35</c:v>
                </c:pt>
                <c:pt idx="23">
                  <c:v>35</c:v>
                </c:pt>
                <c:pt idx="24">
                  <c:v>35</c:v>
                </c:pt>
                <c:pt idx="25">
                  <c:v>20</c:v>
                </c:pt>
                <c:pt idx="26">
                  <c:v>20</c:v>
                </c:pt>
                <c:pt idx="27">
                  <c:v>20</c:v>
                </c:pt>
                <c:pt idx="28">
                  <c:v>20</c:v>
                </c:pt>
                <c:pt idx="29">
                  <c:v>20</c:v>
                </c:pt>
                <c:pt idx="30">
                  <c:v>20</c:v>
                </c:pt>
                <c:pt idx="31">
                  <c:v>20</c:v>
                </c:pt>
                <c:pt idx="32">
                  <c:v>20</c:v>
                </c:pt>
                <c:pt idx="33">
                  <c:v>20</c:v>
                </c:pt>
                <c:pt idx="34">
                  <c:v>20</c:v>
                </c:pt>
                <c:pt idx="35">
                  <c:v>20</c:v>
                </c:pt>
                <c:pt idx="36">
                  <c:v>115</c:v>
                </c:pt>
                <c:pt idx="37">
                  <c:v>35</c:v>
                </c:pt>
                <c:pt idx="38">
                  <c:v>35</c:v>
                </c:pt>
                <c:pt idx="39">
                  <c:v>35</c:v>
                </c:pt>
                <c:pt idx="40">
                  <c:v>35</c:v>
                </c:pt>
                <c:pt idx="41">
                  <c:v>35</c:v>
                </c:pt>
                <c:pt idx="42">
                  <c:v>103.33</c:v>
                </c:pt>
                <c:pt idx="43">
                  <c:v>35</c:v>
                </c:pt>
                <c:pt idx="44">
                  <c:v>76.67</c:v>
                </c:pt>
                <c:pt idx="45">
                  <c:v>35</c:v>
                </c:pt>
                <c:pt idx="46">
                  <c:v>35</c:v>
                </c:pt>
                <c:pt idx="47">
                  <c:v>56.67</c:v>
                </c:pt>
                <c:pt idx="48">
                  <c:v>36.67</c:v>
                </c:pt>
                <c:pt idx="49">
                  <c:v>36.67</c:v>
                </c:pt>
                <c:pt idx="50">
                  <c:v>36.67</c:v>
                </c:pt>
                <c:pt idx="51">
                  <c:v>36.67</c:v>
                </c:pt>
                <c:pt idx="52">
                  <c:v>36.67</c:v>
                </c:pt>
                <c:pt idx="53">
                  <c:v>36.67</c:v>
                </c:pt>
                <c:pt idx="54">
                  <c:v>36.67</c:v>
                </c:pt>
                <c:pt idx="55">
                  <c:v>36.67</c:v>
                </c:pt>
                <c:pt idx="56">
                  <c:v>36.67</c:v>
                </c:pt>
                <c:pt idx="57">
                  <c:v>36.67</c:v>
                </c:pt>
                <c:pt idx="58">
                  <c:v>36.67</c:v>
                </c:pt>
                <c:pt idx="59">
                  <c:v>36.67</c:v>
                </c:pt>
                <c:pt idx="60">
                  <c:v>36.67</c:v>
                </c:pt>
                <c:pt idx="61">
                  <c:v>36.67</c:v>
                </c:pt>
                <c:pt idx="62">
                  <c:v>56.67</c:v>
                </c:pt>
                <c:pt idx="63">
                  <c:v>35</c:v>
                </c:pt>
                <c:pt idx="64">
                  <c:v>35</c:v>
                </c:pt>
                <c:pt idx="65">
                  <c:v>35</c:v>
                </c:pt>
                <c:pt idx="66">
                  <c:v>35</c:v>
                </c:pt>
                <c:pt idx="67">
                  <c:v>35</c:v>
                </c:pt>
                <c:pt idx="68">
                  <c:v>35</c:v>
                </c:pt>
                <c:pt idx="69">
                  <c:v>35</c:v>
                </c:pt>
                <c:pt idx="70">
                  <c:v>35</c:v>
                </c:pt>
                <c:pt idx="71">
                  <c:v>35</c:v>
                </c:pt>
                <c:pt idx="72">
                  <c:v>35</c:v>
                </c:pt>
                <c:pt idx="73">
                  <c:v>35</c:v>
                </c:pt>
                <c:pt idx="74">
                  <c:v>35</c:v>
                </c:pt>
                <c:pt idx="75">
                  <c:v>65</c:v>
                </c:pt>
                <c:pt idx="76">
                  <c:v>50</c:v>
                </c:pt>
                <c:pt idx="77">
                  <c:v>75</c:v>
                </c:pt>
                <c:pt idx="78">
                  <c:v>35</c:v>
                </c:pt>
                <c:pt idx="79">
                  <c:v>110</c:v>
                </c:pt>
                <c:pt idx="80">
                  <c:v>40</c:v>
                </c:pt>
                <c:pt idx="81">
                  <c:v>40</c:v>
                </c:pt>
                <c:pt idx="82">
                  <c:v>52.5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102.5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52</c:v>
                </c:pt>
                <c:pt idx="115">
                  <c:v>36</c:v>
                </c:pt>
                <c:pt idx="116">
                  <c:v>36</c:v>
                </c:pt>
                <c:pt idx="117">
                  <c:v>36</c:v>
                </c:pt>
                <c:pt idx="118">
                  <c:v>36</c:v>
                </c:pt>
                <c:pt idx="119">
                  <c:v>36</c:v>
                </c:pt>
                <c:pt idx="120">
                  <c:v>36</c:v>
                </c:pt>
                <c:pt idx="121">
                  <c:v>36</c:v>
                </c:pt>
                <c:pt idx="122">
                  <c:v>36</c:v>
                </c:pt>
                <c:pt idx="123">
                  <c:v>36</c:v>
                </c:pt>
                <c:pt idx="124">
                  <c:v>36</c:v>
                </c:pt>
                <c:pt idx="125">
                  <c:v>36</c:v>
                </c:pt>
                <c:pt idx="126">
                  <c:v>36</c:v>
                </c:pt>
                <c:pt idx="127">
                  <c:v>70</c:v>
                </c:pt>
                <c:pt idx="128">
                  <c:v>32</c:v>
                </c:pt>
                <c:pt idx="129">
                  <c:v>32</c:v>
                </c:pt>
                <c:pt idx="130">
                  <c:v>32</c:v>
                </c:pt>
                <c:pt idx="131">
                  <c:v>32</c:v>
                </c:pt>
                <c:pt idx="132">
                  <c:v>32</c:v>
                </c:pt>
                <c:pt idx="133">
                  <c:v>32</c:v>
                </c:pt>
                <c:pt idx="134">
                  <c:v>32</c:v>
                </c:pt>
                <c:pt idx="135">
                  <c:v>32</c:v>
                </c:pt>
                <c:pt idx="136">
                  <c:v>32</c:v>
                </c:pt>
                <c:pt idx="137">
                  <c:v>32</c:v>
                </c:pt>
                <c:pt idx="138">
                  <c:v>32</c:v>
                </c:pt>
                <c:pt idx="139">
                  <c:v>32</c:v>
                </c:pt>
                <c:pt idx="140">
                  <c:v>32</c:v>
                </c:pt>
                <c:pt idx="141">
                  <c:v>61.67</c:v>
                </c:pt>
                <c:pt idx="142">
                  <c:v>42</c:v>
                </c:pt>
                <c:pt idx="143">
                  <c:v>30</c:v>
                </c:pt>
                <c:pt idx="144">
                  <c:v>30</c:v>
                </c:pt>
                <c:pt idx="145">
                  <c:v>30</c:v>
                </c:pt>
                <c:pt idx="146">
                  <c:v>30</c:v>
                </c:pt>
                <c:pt idx="147">
                  <c:v>47.5</c:v>
                </c:pt>
                <c:pt idx="148">
                  <c:v>32.5</c:v>
                </c:pt>
                <c:pt idx="149">
                  <c:v>32.5</c:v>
                </c:pt>
                <c:pt idx="150">
                  <c:v>44</c:v>
                </c:pt>
                <c:pt idx="151">
                  <c:v>32.5</c:v>
                </c:pt>
                <c:pt idx="152">
                  <c:v>32.5</c:v>
                </c:pt>
                <c:pt idx="153">
                  <c:v>32.5</c:v>
                </c:pt>
                <c:pt idx="154">
                  <c:v>32.5</c:v>
                </c:pt>
                <c:pt idx="155">
                  <c:v>50</c:v>
                </c:pt>
                <c:pt idx="156">
                  <c:v>37.5</c:v>
                </c:pt>
                <c:pt idx="157">
                  <c:v>37.5</c:v>
                </c:pt>
                <c:pt idx="158">
                  <c:v>37.5</c:v>
                </c:pt>
                <c:pt idx="159">
                  <c:v>48</c:v>
                </c:pt>
                <c:pt idx="160">
                  <c:v>36</c:v>
                </c:pt>
                <c:pt idx="161">
                  <c:v>36</c:v>
                </c:pt>
                <c:pt idx="162">
                  <c:v>48.33</c:v>
                </c:pt>
                <c:pt idx="163">
                  <c:v>36</c:v>
                </c:pt>
                <c:pt idx="164">
                  <c:v>36</c:v>
                </c:pt>
                <c:pt idx="165">
                  <c:v>36</c:v>
                </c:pt>
                <c:pt idx="166">
                  <c:v>80</c:v>
                </c:pt>
                <c:pt idx="167">
                  <c:v>38</c:v>
                </c:pt>
                <c:pt idx="168">
                  <c:v>38</c:v>
                </c:pt>
                <c:pt idx="169">
                  <c:v>38</c:v>
                </c:pt>
                <c:pt idx="170">
                  <c:v>46</c:v>
                </c:pt>
                <c:pt idx="171">
                  <c:v>35</c:v>
                </c:pt>
                <c:pt idx="172">
                  <c:v>35</c:v>
                </c:pt>
                <c:pt idx="173">
                  <c:v>35</c:v>
                </c:pt>
                <c:pt idx="174">
                  <c:v>35</c:v>
                </c:pt>
                <c:pt idx="175">
                  <c:v>35</c:v>
                </c:pt>
                <c:pt idx="176">
                  <c:v>35</c:v>
                </c:pt>
                <c:pt idx="177">
                  <c:v>82.5</c:v>
                </c:pt>
                <c:pt idx="178">
                  <c:v>35</c:v>
                </c:pt>
                <c:pt idx="179">
                  <c:v>35</c:v>
                </c:pt>
                <c:pt idx="180">
                  <c:v>46</c:v>
                </c:pt>
                <c:pt idx="181">
                  <c:v>32</c:v>
                </c:pt>
                <c:pt idx="182">
                  <c:v>32</c:v>
                </c:pt>
                <c:pt idx="183">
                  <c:v>32</c:v>
                </c:pt>
                <c:pt idx="184">
                  <c:v>32</c:v>
                </c:pt>
                <c:pt idx="185">
                  <c:v>32</c:v>
                </c:pt>
                <c:pt idx="186">
                  <c:v>32</c:v>
                </c:pt>
                <c:pt idx="187">
                  <c:v>32</c:v>
                </c:pt>
                <c:pt idx="188">
                  <c:v>32</c:v>
                </c:pt>
                <c:pt idx="189">
                  <c:v>32</c:v>
                </c:pt>
                <c:pt idx="190">
                  <c:v>36.67</c:v>
                </c:pt>
                <c:pt idx="191">
                  <c:v>36.67</c:v>
                </c:pt>
                <c:pt idx="192">
                  <c:v>36.67</c:v>
                </c:pt>
                <c:pt idx="193">
                  <c:v>36.67</c:v>
                </c:pt>
                <c:pt idx="194">
                  <c:v>36.67</c:v>
                </c:pt>
                <c:pt idx="195">
                  <c:v>36.67</c:v>
                </c:pt>
                <c:pt idx="196">
                  <c:v>45</c:v>
                </c:pt>
                <c:pt idx="197">
                  <c:v>42.86</c:v>
                </c:pt>
                <c:pt idx="198">
                  <c:v>35</c:v>
                </c:pt>
                <c:pt idx="199">
                  <c:v>35</c:v>
                </c:pt>
                <c:pt idx="200">
                  <c:v>35</c:v>
                </c:pt>
                <c:pt idx="201">
                  <c:v>46.67</c:v>
                </c:pt>
                <c:pt idx="202">
                  <c:v>36</c:v>
                </c:pt>
                <c:pt idx="203">
                  <c:v>36</c:v>
                </c:pt>
                <c:pt idx="204">
                  <c:v>36</c:v>
                </c:pt>
                <c:pt idx="205">
                  <c:v>36</c:v>
                </c:pt>
                <c:pt idx="206">
                  <c:v>36</c:v>
                </c:pt>
                <c:pt idx="207">
                  <c:v>36</c:v>
                </c:pt>
                <c:pt idx="208">
                  <c:v>36</c:v>
                </c:pt>
                <c:pt idx="209">
                  <c:v>36</c:v>
                </c:pt>
                <c:pt idx="210">
                  <c:v>36</c:v>
                </c:pt>
                <c:pt idx="211">
                  <c:v>36</c:v>
                </c:pt>
                <c:pt idx="212">
                  <c:v>36</c:v>
                </c:pt>
                <c:pt idx="213">
                  <c:v>36</c:v>
                </c:pt>
                <c:pt idx="214">
                  <c:v>36</c:v>
                </c:pt>
                <c:pt idx="215">
                  <c:v>36</c:v>
                </c:pt>
                <c:pt idx="216">
                  <c:v>36</c:v>
                </c:pt>
                <c:pt idx="217">
                  <c:v>36</c:v>
                </c:pt>
                <c:pt idx="218">
                  <c:v>48</c:v>
                </c:pt>
                <c:pt idx="219">
                  <c:v>66</c:v>
                </c:pt>
                <c:pt idx="220">
                  <c:v>40</c:v>
                </c:pt>
                <c:pt idx="221">
                  <c:v>40</c:v>
                </c:pt>
                <c:pt idx="222">
                  <c:v>40</c:v>
                </c:pt>
                <c:pt idx="223">
                  <c:v>48</c:v>
                </c:pt>
                <c:pt idx="224">
                  <c:v>53.33</c:v>
                </c:pt>
                <c:pt idx="225">
                  <c:v>53.33</c:v>
                </c:pt>
                <c:pt idx="226">
                  <c:v>53.33</c:v>
                </c:pt>
                <c:pt idx="227">
                  <c:v>53.33</c:v>
                </c:pt>
                <c:pt idx="228">
                  <c:v>53.33</c:v>
                </c:pt>
                <c:pt idx="229">
                  <c:v>57.14</c:v>
                </c:pt>
                <c:pt idx="230">
                  <c:v>75</c:v>
                </c:pt>
                <c:pt idx="231">
                  <c:v>56.67</c:v>
                </c:pt>
                <c:pt idx="232">
                  <c:v>56.67</c:v>
                </c:pt>
                <c:pt idx="233">
                  <c:v>56.67</c:v>
                </c:pt>
                <c:pt idx="234">
                  <c:v>56.67</c:v>
                </c:pt>
                <c:pt idx="235">
                  <c:v>56.67</c:v>
                </c:pt>
                <c:pt idx="236">
                  <c:v>56.67</c:v>
                </c:pt>
                <c:pt idx="237">
                  <c:v>56.67</c:v>
                </c:pt>
                <c:pt idx="238">
                  <c:v>65</c:v>
                </c:pt>
                <c:pt idx="239">
                  <c:v>60</c:v>
                </c:pt>
                <c:pt idx="240">
                  <c:v>60</c:v>
                </c:pt>
                <c:pt idx="241">
                  <c:v>60</c:v>
                </c:pt>
                <c:pt idx="242">
                  <c:v>86.67</c:v>
                </c:pt>
                <c:pt idx="243">
                  <c:v>55</c:v>
                </c:pt>
                <c:pt idx="244">
                  <c:v>55</c:v>
                </c:pt>
                <c:pt idx="245">
                  <c:v>55</c:v>
                </c:pt>
                <c:pt idx="246">
                  <c:v>55</c:v>
                </c:pt>
                <c:pt idx="247">
                  <c:v>55</c:v>
                </c:pt>
                <c:pt idx="248">
                  <c:v>55</c:v>
                </c:pt>
                <c:pt idx="249">
                  <c:v>72.5</c:v>
                </c:pt>
                <c:pt idx="250">
                  <c:v>47.5</c:v>
                </c:pt>
                <c:pt idx="251">
                  <c:v>47.5</c:v>
                </c:pt>
                <c:pt idx="252">
                  <c:v>47.5</c:v>
                </c:pt>
                <c:pt idx="253">
                  <c:v>47.5</c:v>
                </c:pt>
                <c:pt idx="254">
                  <c:v>47.5</c:v>
                </c:pt>
                <c:pt idx="255">
                  <c:v>67.5</c:v>
                </c:pt>
                <c:pt idx="256">
                  <c:v>42.5</c:v>
                </c:pt>
                <c:pt idx="257">
                  <c:v>52</c:v>
                </c:pt>
                <c:pt idx="258">
                  <c:v>52</c:v>
                </c:pt>
                <c:pt idx="259">
                  <c:v>52</c:v>
                </c:pt>
                <c:pt idx="260">
                  <c:v>74</c:v>
                </c:pt>
                <c:pt idx="261">
                  <c:v>46</c:v>
                </c:pt>
                <c:pt idx="262">
                  <c:v>46</c:v>
                </c:pt>
                <c:pt idx="263">
                  <c:v>53.33</c:v>
                </c:pt>
                <c:pt idx="264">
                  <c:v>53.33</c:v>
                </c:pt>
                <c:pt idx="265">
                  <c:v>53.33</c:v>
                </c:pt>
                <c:pt idx="266">
                  <c:v>53.33</c:v>
                </c:pt>
                <c:pt idx="267">
                  <c:v>53.33</c:v>
                </c:pt>
                <c:pt idx="268">
                  <c:v>53.33</c:v>
                </c:pt>
                <c:pt idx="269">
                  <c:v>53.33</c:v>
                </c:pt>
                <c:pt idx="270">
                  <c:v>53.33</c:v>
                </c:pt>
                <c:pt idx="271">
                  <c:v>53.33</c:v>
                </c:pt>
                <c:pt idx="272">
                  <c:v>53.33</c:v>
                </c:pt>
                <c:pt idx="273">
                  <c:v>53.33</c:v>
                </c:pt>
                <c:pt idx="274">
                  <c:v>53.33</c:v>
                </c:pt>
                <c:pt idx="275">
                  <c:v>53.33</c:v>
                </c:pt>
                <c:pt idx="276">
                  <c:v>53.33</c:v>
                </c:pt>
                <c:pt idx="277">
                  <c:v>53.33</c:v>
                </c:pt>
                <c:pt idx="278">
                  <c:v>53.33</c:v>
                </c:pt>
                <c:pt idx="279">
                  <c:v>53.33</c:v>
                </c:pt>
                <c:pt idx="280">
                  <c:v>53.33</c:v>
                </c:pt>
                <c:pt idx="281">
                  <c:v>53.33</c:v>
                </c:pt>
                <c:pt idx="282">
                  <c:v>58.57</c:v>
                </c:pt>
                <c:pt idx="283">
                  <c:v>58.57</c:v>
                </c:pt>
                <c:pt idx="284">
                  <c:v>58.57</c:v>
                </c:pt>
                <c:pt idx="285">
                  <c:v>58.57</c:v>
                </c:pt>
                <c:pt idx="286">
                  <c:v>88.33</c:v>
                </c:pt>
                <c:pt idx="287">
                  <c:v>55.71</c:v>
                </c:pt>
                <c:pt idx="288">
                  <c:v>74.290000000000006</c:v>
                </c:pt>
                <c:pt idx="289">
                  <c:v>50</c:v>
                </c:pt>
                <c:pt idx="290">
                  <c:v>70</c:v>
                </c:pt>
                <c:pt idx="291">
                  <c:v>51.67</c:v>
                </c:pt>
                <c:pt idx="292">
                  <c:v>51.67</c:v>
                </c:pt>
                <c:pt idx="293">
                  <c:v>51.67</c:v>
                </c:pt>
                <c:pt idx="294">
                  <c:v>51.67</c:v>
                </c:pt>
                <c:pt idx="295">
                  <c:v>51.67</c:v>
                </c:pt>
                <c:pt idx="296">
                  <c:v>65</c:v>
                </c:pt>
                <c:pt idx="297">
                  <c:v>58</c:v>
                </c:pt>
                <c:pt idx="298">
                  <c:v>58</c:v>
                </c:pt>
                <c:pt idx="299">
                  <c:v>58</c:v>
                </c:pt>
                <c:pt idx="300">
                  <c:v>58</c:v>
                </c:pt>
                <c:pt idx="301">
                  <c:v>58</c:v>
                </c:pt>
                <c:pt idx="302">
                  <c:v>58</c:v>
                </c:pt>
                <c:pt idx="303">
                  <c:v>58</c:v>
                </c:pt>
                <c:pt idx="304">
                  <c:v>78</c:v>
                </c:pt>
                <c:pt idx="305">
                  <c:v>44</c:v>
                </c:pt>
                <c:pt idx="306">
                  <c:v>44</c:v>
                </c:pt>
                <c:pt idx="307">
                  <c:v>76</c:v>
                </c:pt>
                <c:pt idx="308">
                  <c:v>48</c:v>
                </c:pt>
                <c:pt idx="309">
                  <c:v>48</c:v>
                </c:pt>
                <c:pt idx="310">
                  <c:v>48</c:v>
                </c:pt>
                <c:pt idx="311">
                  <c:v>112.5</c:v>
                </c:pt>
                <c:pt idx="312">
                  <c:v>32.5</c:v>
                </c:pt>
                <c:pt idx="313">
                  <c:v>67.5</c:v>
                </c:pt>
                <c:pt idx="314">
                  <c:v>32.5</c:v>
                </c:pt>
                <c:pt idx="315">
                  <c:v>32.5</c:v>
                </c:pt>
                <c:pt idx="316">
                  <c:v>32.5</c:v>
                </c:pt>
                <c:pt idx="317">
                  <c:v>32.5</c:v>
                </c:pt>
                <c:pt idx="318">
                  <c:v>72.5</c:v>
                </c:pt>
                <c:pt idx="319">
                  <c:v>25</c:v>
                </c:pt>
                <c:pt idx="320">
                  <c:v>25</c:v>
                </c:pt>
                <c:pt idx="321">
                  <c:v>45</c:v>
                </c:pt>
                <c:pt idx="322">
                  <c:v>26.67</c:v>
                </c:pt>
                <c:pt idx="323">
                  <c:v>26.67</c:v>
                </c:pt>
                <c:pt idx="324">
                  <c:v>26.67</c:v>
                </c:pt>
                <c:pt idx="325">
                  <c:v>26.67</c:v>
                </c:pt>
                <c:pt idx="326">
                  <c:v>73.33</c:v>
                </c:pt>
                <c:pt idx="327">
                  <c:v>26.67</c:v>
                </c:pt>
                <c:pt idx="328">
                  <c:v>26.67</c:v>
                </c:pt>
                <c:pt idx="329">
                  <c:v>26.67</c:v>
                </c:pt>
                <c:pt idx="330">
                  <c:v>26.67</c:v>
                </c:pt>
                <c:pt idx="331">
                  <c:v>26.67</c:v>
                </c:pt>
                <c:pt idx="332">
                  <c:v>26.67</c:v>
                </c:pt>
                <c:pt idx="333">
                  <c:v>26.67</c:v>
                </c:pt>
                <c:pt idx="334">
                  <c:v>26.67</c:v>
                </c:pt>
                <c:pt idx="335">
                  <c:v>26.67</c:v>
                </c:pt>
                <c:pt idx="336">
                  <c:v>26.67</c:v>
                </c:pt>
                <c:pt idx="337">
                  <c:v>26.67</c:v>
                </c:pt>
                <c:pt idx="338">
                  <c:v>26.67</c:v>
                </c:pt>
                <c:pt idx="339">
                  <c:v>26.67</c:v>
                </c:pt>
                <c:pt idx="340">
                  <c:v>26.67</c:v>
                </c:pt>
                <c:pt idx="341">
                  <c:v>26.67</c:v>
                </c:pt>
                <c:pt idx="342">
                  <c:v>26.67</c:v>
                </c:pt>
                <c:pt idx="343">
                  <c:v>26.67</c:v>
                </c:pt>
                <c:pt idx="344">
                  <c:v>26.67</c:v>
                </c:pt>
                <c:pt idx="345">
                  <c:v>26.67</c:v>
                </c:pt>
                <c:pt idx="346">
                  <c:v>26.67</c:v>
                </c:pt>
                <c:pt idx="347">
                  <c:v>26.67</c:v>
                </c:pt>
                <c:pt idx="348">
                  <c:v>26.67</c:v>
                </c:pt>
                <c:pt idx="349">
                  <c:v>26.67</c:v>
                </c:pt>
                <c:pt idx="350">
                  <c:v>26.67</c:v>
                </c:pt>
                <c:pt idx="351">
                  <c:v>26.67</c:v>
                </c:pt>
                <c:pt idx="352">
                  <c:v>26.67</c:v>
                </c:pt>
                <c:pt idx="353">
                  <c:v>65</c:v>
                </c:pt>
                <c:pt idx="354">
                  <c:v>37.5</c:v>
                </c:pt>
                <c:pt idx="355">
                  <c:v>37.5</c:v>
                </c:pt>
                <c:pt idx="356">
                  <c:v>37.5</c:v>
                </c:pt>
                <c:pt idx="357">
                  <c:v>37.5</c:v>
                </c:pt>
                <c:pt idx="358">
                  <c:v>37.5</c:v>
                </c:pt>
                <c:pt idx="359">
                  <c:v>37.5</c:v>
                </c:pt>
                <c:pt idx="360">
                  <c:v>37.5</c:v>
                </c:pt>
                <c:pt idx="361">
                  <c:v>62.5</c:v>
                </c:pt>
                <c:pt idx="362">
                  <c:v>40</c:v>
                </c:pt>
                <c:pt idx="363">
                  <c:v>40</c:v>
                </c:pt>
                <c:pt idx="364">
                  <c:v>40</c:v>
                </c:pt>
                <c:pt idx="365">
                  <c:v>40</c:v>
                </c:pt>
                <c:pt idx="366">
                  <c:v>40</c:v>
                </c:pt>
                <c:pt idx="367">
                  <c:v>40</c:v>
                </c:pt>
                <c:pt idx="368">
                  <c:v>40</c:v>
                </c:pt>
                <c:pt idx="369">
                  <c:v>54</c:v>
                </c:pt>
                <c:pt idx="370">
                  <c:v>36</c:v>
                </c:pt>
                <c:pt idx="371">
                  <c:v>36</c:v>
                </c:pt>
                <c:pt idx="372">
                  <c:v>36</c:v>
                </c:pt>
                <c:pt idx="373">
                  <c:v>36</c:v>
                </c:pt>
                <c:pt idx="374">
                  <c:v>36</c:v>
                </c:pt>
                <c:pt idx="375">
                  <c:v>36</c:v>
                </c:pt>
                <c:pt idx="376">
                  <c:v>36</c:v>
                </c:pt>
                <c:pt idx="377">
                  <c:v>70</c:v>
                </c:pt>
                <c:pt idx="378">
                  <c:v>40</c:v>
                </c:pt>
                <c:pt idx="379">
                  <c:v>40</c:v>
                </c:pt>
                <c:pt idx="380">
                  <c:v>50</c:v>
                </c:pt>
                <c:pt idx="381">
                  <c:v>32.5</c:v>
                </c:pt>
                <c:pt idx="382">
                  <c:v>32.5</c:v>
                </c:pt>
                <c:pt idx="383">
                  <c:v>32.5</c:v>
                </c:pt>
                <c:pt idx="384">
                  <c:v>32.5</c:v>
                </c:pt>
                <c:pt idx="385">
                  <c:v>32.5</c:v>
                </c:pt>
                <c:pt idx="386">
                  <c:v>32.5</c:v>
                </c:pt>
                <c:pt idx="387">
                  <c:v>32.5</c:v>
                </c:pt>
                <c:pt idx="388">
                  <c:v>32.5</c:v>
                </c:pt>
                <c:pt idx="389">
                  <c:v>54</c:v>
                </c:pt>
                <c:pt idx="390">
                  <c:v>30</c:v>
                </c:pt>
                <c:pt idx="391">
                  <c:v>70</c:v>
                </c:pt>
                <c:pt idx="392">
                  <c:v>22.5</c:v>
                </c:pt>
                <c:pt idx="393">
                  <c:v>22.5</c:v>
                </c:pt>
                <c:pt idx="394">
                  <c:v>54</c:v>
                </c:pt>
                <c:pt idx="395">
                  <c:v>22</c:v>
                </c:pt>
                <c:pt idx="396">
                  <c:v>22</c:v>
                </c:pt>
                <c:pt idx="397">
                  <c:v>43.33</c:v>
                </c:pt>
                <c:pt idx="398">
                  <c:v>22</c:v>
                </c:pt>
                <c:pt idx="399">
                  <c:v>40</c:v>
                </c:pt>
                <c:pt idx="400">
                  <c:v>22.5</c:v>
                </c:pt>
                <c:pt idx="401">
                  <c:v>22.5</c:v>
                </c:pt>
                <c:pt idx="402">
                  <c:v>22.5</c:v>
                </c:pt>
                <c:pt idx="403">
                  <c:v>22.5</c:v>
                </c:pt>
                <c:pt idx="404">
                  <c:v>22.5</c:v>
                </c:pt>
                <c:pt idx="405">
                  <c:v>22.5</c:v>
                </c:pt>
                <c:pt idx="406">
                  <c:v>22.5</c:v>
                </c:pt>
                <c:pt idx="407">
                  <c:v>22.5</c:v>
                </c:pt>
                <c:pt idx="408">
                  <c:v>22.5</c:v>
                </c:pt>
                <c:pt idx="409">
                  <c:v>22.5</c:v>
                </c:pt>
                <c:pt idx="410">
                  <c:v>22.5</c:v>
                </c:pt>
                <c:pt idx="411">
                  <c:v>45</c:v>
                </c:pt>
                <c:pt idx="412">
                  <c:v>23.33</c:v>
                </c:pt>
                <c:pt idx="413">
                  <c:v>23.33</c:v>
                </c:pt>
                <c:pt idx="414">
                  <c:v>23.33</c:v>
                </c:pt>
                <c:pt idx="415">
                  <c:v>23.33</c:v>
                </c:pt>
                <c:pt idx="416">
                  <c:v>23.33</c:v>
                </c:pt>
                <c:pt idx="417">
                  <c:v>23.33</c:v>
                </c:pt>
                <c:pt idx="418">
                  <c:v>23.33</c:v>
                </c:pt>
                <c:pt idx="419">
                  <c:v>23.33</c:v>
                </c:pt>
                <c:pt idx="420">
                  <c:v>23.33</c:v>
                </c:pt>
                <c:pt idx="421">
                  <c:v>23.33</c:v>
                </c:pt>
                <c:pt idx="422">
                  <c:v>86.67</c:v>
                </c:pt>
                <c:pt idx="423">
                  <c:v>23.33</c:v>
                </c:pt>
                <c:pt idx="424">
                  <c:v>23.33</c:v>
                </c:pt>
                <c:pt idx="425">
                  <c:v>23.33</c:v>
                </c:pt>
                <c:pt idx="426">
                  <c:v>23.33</c:v>
                </c:pt>
                <c:pt idx="427">
                  <c:v>23.33</c:v>
                </c:pt>
                <c:pt idx="428">
                  <c:v>23.33</c:v>
                </c:pt>
                <c:pt idx="429">
                  <c:v>23.33</c:v>
                </c:pt>
                <c:pt idx="430">
                  <c:v>23.33</c:v>
                </c:pt>
                <c:pt idx="431">
                  <c:v>23.33</c:v>
                </c:pt>
                <c:pt idx="432">
                  <c:v>23.33</c:v>
                </c:pt>
                <c:pt idx="433">
                  <c:v>23.33</c:v>
                </c:pt>
                <c:pt idx="434">
                  <c:v>23.33</c:v>
                </c:pt>
                <c:pt idx="435">
                  <c:v>23.33</c:v>
                </c:pt>
                <c:pt idx="436">
                  <c:v>23.33</c:v>
                </c:pt>
                <c:pt idx="437">
                  <c:v>23.33</c:v>
                </c:pt>
                <c:pt idx="438">
                  <c:v>23.33</c:v>
                </c:pt>
                <c:pt idx="439">
                  <c:v>23.33</c:v>
                </c:pt>
                <c:pt idx="440">
                  <c:v>67.5</c:v>
                </c:pt>
                <c:pt idx="441">
                  <c:v>23.33</c:v>
                </c:pt>
                <c:pt idx="442">
                  <c:v>23.33</c:v>
                </c:pt>
                <c:pt idx="443">
                  <c:v>23.33</c:v>
                </c:pt>
                <c:pt idx="444">
                  <c:v>23.33</c:v>
                </c:pt>
                <c:pt idx="445">
                  <c:v>23.33</c:v>
                </c:pt>
                <c:pt idx="446">
                  <c:v>23.33</c:v>
                </c:pt>
                <c:pt idx="447">
                  <c:v>23.33</c:v>
                </c:pt>
                <c:pt idx="448">
                  <c:v>23.33</c:v>
                </c:pt>
                <c:pt idx="449">
                  <c:v>23.33</c:v>
                </c:pt>
                <c:pt idx="450">
                  <c:v>23.33</c:v>
                </c:pt>
                <c:pt idx="451">
                  <c:v>23.33</c:v>
                </c:pt>
                <c:pt idx="452">
                  <c:v>75</c:v>
                </c:pt>
                <c:pt idx="453">
                  <c:v>20</c:v>
                </c:pt>
                <c:pt idx="454">
                  <c:v>20</c:v>
                </c:pt>
                <c:pt idx="455">
                  <c:v>20</c:v>
                </c:pt>
                <c:pt idx="456">
                  <c:v>20</c:v>
                </c:pt>
                <c:pt idx="457">
                  <c:v>20</c:v>
                </c:pt>
                <c:pt idx="458">
                  <c:v>20</c:v>
                </c:pt>
                <c:pt idx="459">
                  <c:v>20</c:v>
                </c:pt>
                <c:pt idx="460">
                  <c:v>20</c:v>
                </c:pt>
                <c:pt idx="461">
                  <c:v>20</c:v>
                </c:pt>
                <c:pt idx="462">
                  <c:v>20</c:v>
                </c:pt>
                <c:pt idx="463">
                  <c:v>20</c:v>
                </c:pt>
                <c:pt idx="464">
                  <c:v>20</c:v>
                </c:pt>
                <c:pt idx="465">
                  <c:v>20</c:v>
                </c:pt>
                <c:pt idx="466">
                  <c:v>20</c:v>
                </c:pt>
                <c:pt idx="467">
                  <c:v>75</c:v>
                </c:pt>
                <c:pt idx="468">
                  <c:v>100</c:v>
                </c:pt>
                <c:pt idx="469">
                  <c:v>30</c:v>
                </c:pt>
                <c:pt idx="470">
                  <c:v>30</c:v>
                </c:pt>
                <c:pt idx="471">
                  <c:v>30</c:v>
                </c:pt>
                <c:pt idx="472">
                  <c:v>30</c:v>
                </c:pt>
                <c:pt idx="473">
                  <c:v>30</c:v>
                </c:pt>
                <c:pt idx="474">
                  <c:v>30</c:v>
                </c:pt>
                <c:pt idx="475">
                  <c:v>30</c:v>
                </c:pt>
                <c:pt idx="476">
                  <c:v>70</c:v>
                </c:pt>
                <c:pt idx="477">
                  <c:v>75</c:v>
                </c:pt>
                <c:pt idx="478">
                  <c:v>20</c:v>
                </c:pt>
                <c:pt idx="479">
                  <c:v>20</c:v>
                </c:pt>
                <c:pt idx="480">
                  <c:v>20</c:v>
                </c:pt>
                <c:pt idx="481">
                  <c:v>20</c:v>
                </c:pt>
                <c:pt idx="482">
                  <c:v>20</c:v>
                </c:pt>
                <c:pt idx="483">
                  <c:v>20</c:v>
                </c:pt>
                <c:pt idx="484">
                  <c:v>70</c:v>
                </c:pt>
                <c:pt idx="485">
                  <c:v>30</c:v>
                </c:pt>
                <c:pt idx="486">
                  <c:v>75</c:v>
                </c:pt>
                <c:pt idx="487">
                  <c:v>45</c:v>
                </c:pt>
                <c:pt idx="488">
                  <c:v>45</c:v>
                </c:pt>
                <c:pt idx="489">
                  <c:v>45</c:v>
                </c:pt>
                <c:pt idx="490">
                  <c:v>45</c:v>
                </c:pt>
                <c:pt idx="491">
                  <c:v>45</c:v>
                </c:pt>
                <c:pt idx="492">
                  <c:v>96.67</c:v>
                </c:pt>
                <c:pt idx="493">
                  <c:v>50</c:v>
                </c:pt>
                <c:pt idx="494">
                  <c:v>80</c:v>
                </c:pt>
                <c:pt idx="495">
                  <c:v>45</c:v>
                </c:pt>
                <c:pt idx="496">
                  <c:v>62</c:v>
                </c:pt>
                <c:pt idx="497">
                  <c:v>45</c:v>
                </c:pt>
                <c:pt idx="498">
                  <c:v>45</c:v>
                </c:pt>
                <c:pt idx="499">
                  <c:v>45</c:v>
                </c:pt>
                <c:pt idx="500">
                  <c:v>45</c:v>
                </c:pt>
                <c:pt idx="501">
                  <c:v>45</c:v>
                </c:pt>
                <c:pt idx="502">
                  <c:v>45</c:v>
                </c:pt>
                <c:pt idx="503">
                  <c:v>62</c:v>
                </c:pt>
                <c:pt idx="504">
                  <c:v>45</c:v>
                </c:pt>
                <c:pt idx="505">
                  <c:v>45</c:v>
                </c:pt>
                <c:pt idx="506">
                  <c:v>45</c:v>
                </c:pt>
                <c:pt idx="507">
                  <c:v>45</c:v>
                </c:pt>
                <c:pt idx="508">
                  <c:v>45</c:v>
                </c:pt>
                <c:pt idx="509">
                  <c:v>45</c:v>
                </c:pt>
                <c:pt idx="510">
                  <c:v>45</c:v>
                </c:pt>
                <c:pt idx="511">
                  <c:v>45</c:v>
                </c:pt>
                <c:pt idx="512">
                  <c:v>45</c:v>
                </c:pt>
                <c:pt idx="513">
                  <c:v>45</c:v>
                </c:pt>
                <c:pt idx="514">
                  <c:v>45</c:v>
                </c:pt>
                <c:pt idx="515">
                  <c:v>45</c:v>
                </c:pt>
                <c:pt idx="516">
                  <c:v>45</c:v>
                </c:pt>
                <c:pt idx="517">
                  <c:v>45</c:v>
                </c:pt>
                <c:pt idx="518">
                  <c:v>45</c:v>
                </c:pt>
                <c:pt idx="519">
                  <c:v>45</c:v>
                </c:pt>
                <c:pt idx="520">
                  <c:v>45</c:v>
                </c:pt>
                <c:pt idx="521">
                  <c:v>45</c:v>
                </c:pt>
                <c:pt idx="522">
                  <c:v>45</c:v>
                </c:pt>
                <c:pt idx="523">
                  <c:v>45</c:v>
                </c:pt>
                <c:pt idx="524">
                  <c:v>45</c:v>
                </c:pt>
                <c:pt idx="525">
                  <c:v>45</c:v>
                </c:pt>
                <c:pt idx="526">
                  <c:v>45</c:v>
                </c:pt>
                <c:pt idx="527">
                  <c:v>45</c:v>
                </c:pt>
                <c:pt idx="528">
                  <c:v>56</c:v>
                </c:pt>
                <c:pt idx="529">
                  <c:v>56</c:v>
                </c:pt>
                <c:pt idx="530">
                  <c:v>56</c:v>
                </c:pt>
                <c:pt idx="531">
                  <c:v>56</c:v>
                </c:pt>
                <c:pt idx="532">
                  <c:v>76</c:v>
                </c:pt>
                <c:pt idx="533">
                  <c:v>55</c:v>
                </c:pt>
                <c:pt idx="534">
                  <c:v>133.33000000000001</c:v>
                </c:pt>
                <c:pt idx="535">
                  <c:v>56.67</c:v>
                </c:pt>
                <c:pt idx="536">
                  <c:v>56.67</c:v>
                </c:pt>
                <c:pt idx="537">
                  <c:v>85</c:v>
                </c:pt>
                <c:pt idx="538">
                  <c:v>56.67</c:v>
                </c:pt>
                <c:pt idx="539">
                  <c:v>56.67</c:v>
                </c:pt>
                <c:pt idx="540">
                  <c:v>103.33</c:v>
                </c:pt>
                <c:pt idx="541">
                  <c:v>50</c:v>
                </c:pt>
                <c:pt idx="542">
                  <c:v>50</c:v>
                </c:pt>
                <c:pt idx="543">
                  <c:v>50</c:v>
                </c:pt>
                <c:pt idx="544">
                  <c:v>50</c:v>
                </c:pt>
                <c:pt idx="545">
                  <c:v>50</c:v>
                </c:pt>
                <c:pt idx="546">
                  <c:v>50</c:v>
                </c:pt>
                <c:pt idx="547">
                  <c:v>50</c:v>
                </c:pt>
                <c:pt idx="548">
                  <c:v>50</c:v>
                </c:pt>
                <c:pt idx="549">
                  <c:v>50</c:v>
                </c:pt>
                <c:pt idx="550">
                  <c:v>50</c:v>
                </c:pt>
                <c:pt idx="551">
                  <c:v>113.33</c:v>
                </c:pt>
                <c:pt idx="552">
                  <c:v>63.33</c:v>
                </c:pt>
                <c:pt idx="553">
                  <c:v>80</c:v>
                </c:pt>
                <c:pt idx="554">
                  <c:v>63.33</c:v>
                </c:pt>
                <c:pt idx="555">
                  <c:v>63.33</c:v>
                </c:pt>
                <c:pt idx="556">
                  <c:v>87.5</c:v>
                </c:pt>
                <c:pt idx="557">
                  <c:v>63.33</c:v>
                </c:pt>
                <c:pt idx="558">
                  <c:v>63.33</c:v>
                </c:pt>
                <c:pt idx="559">
                  <c:v>80</c:v>
                </c:pt>
                <c:pt idx="560">
                  <c:v>75</c:v>
                </c:pt>
                <c:pt idx="561">
                  <c:v>75</c:v>
                </c:pt>
                <c:pt idx="562">
                  <c:v>75</c:v>
                </c:pt>
                <c:pt idx="563">
                  <c:v>75</c:v>
                </c:pt>
                <c:pt idx="564">
                  <c:v>75</c:v>
                </c:pt>
                <c:pt idx="565">
                  <c:v>75</c:v>
                </c:pt>
                <c:pt idx="566">
                  <c:v>75</c:v>
                </c:pt>
                <c:pt idx="567">
                  <c:v>110</c:v>
                </c:pt>
                <c:pt idx="568">
                  <c:v>70</c:v>
                </c:pt>
                <c:pt idx="569">
                  <c:v>70</c:v>
                </c:pt>
                <c:pt idx="570">
                  <c:v>70</c:v>
                </c:pt>
                <c:pt idx="571">
                  <c:v>70</c:v>
                </c:pt>
                <c:pt idx="572">
                  <c:v>95</c:v>
                </c:pt>
                <c:pt idx="573">
                  <c:v>70</c:v>
                </c:pt>
                <c:pt idx="574">
                  <c:v>70</c:v>
                </c:pt>
                <c:pt idx="575">
                  <c:v>70</c:v>
                </c:pt>
                <c:pt idx="576">
                  <c:v>70</c:v>
                </c:pt>
                <c:pt idx="577">
                  <c:v>70</c:v>
                </c:pt>
                <c:pt idx="578">
                  <c:v>70</c:v>
                </c:pt>
                <c:pt idx="579">
                  <c:v>70</c:v>
                </c:pt>
                <c:pt idx="580">
                  <c:v>70</c:v>
                </c:pt>
                <c:pt idx="581">
                  <c:v>70</c:v>
                </c:pt>
                <c:pt idx="582">
                  <c:v>70</c:v>
                </c:pt>
                <c:pt idx="583">
                  <c:v>70</c:v>
                </c:pt>
                <c:pt idx="584">
                  <c:v>70</c:v>
                </c:pt>
                <c:pt idx="585">
                  <c:v>70</c:v>
                </c:pt>
                <c:pt idx="586">
                  <c:v>70</c:v>
                </c:pt>
                <c:pt idx="587">
                  <c:v>70</c:v>
                </c:pt>
                <c:pt idx="588">
                  <c:v>70</c:v>
                </c:pt>
                <c:pt idx="589">
                  <c:v>110</c:v>
                </c:pt>
                <c:pt idx="590">
                  <c:v>46.67</c:v>
                </c:pt>
                <c:pt idx="591">
                  <c:v>46.67</c:v>
                </c:pt>
                <c:pt idx="592">
                  <c:v>46.67</c:v>
                </c:pt>
                <c:pt idx="593">
                  <c:v>46.67</c:v>
                </c:pt>
                <c:pt idx="594">
                  <c:v>46.67</c:v>
                </c:pt>
                <c:pt idx="595">
                  <c:v>46.67</c:v>
                </c:pt>
                <c:pt idx="596">
                  <c:v>46.67</c:v>
                </c:pt>
                <c:pt idx="597">
                  <c:v>66.67</c:v>
                </c:pt>
                <c:pt idx="598">
                  <c:v>30</c:v>
                </c:pt>
                <c:pt idx="599">
                  <c:v>30</c:v>
                </c:pt>
                <c:pt idx="600">
                  <c:v>30</c:v>
                </c:pt>
                <c:pt idx="601">
                  <c:v>30</c:v>
                </c:pt>
                <c:pt idx="602">
                  <c:v>30</c:v>
                </c:pt>
                <c:pt idx="603">
                  <c:v>30</c:v>
                </c:pt>
                <c:pt idx="604">
                  <c:v>30</c:v>
                </c:pt>
                <c:pt idx="605">
                  <c:v>30</c:v>
                </c:pt>
                <c:pt idx="606">
                  <c:v>30</c:v>
                </c:pt>
                <c:pt idx="607">
                  <c:v>30</c:v>
                </c:pt>
                <c:pt idx="608">
                  <c:v>30</c:v>
                </c:pt>
                <c:pt idx="609">
                  <c:v>30</c:v>
                </c:pt>
                <c:pt idx="610">
                  <c:v>30</c:v>
                </c:pt>
                <c:pt idx="611">
                  <c:v>30</c:v>
                </c:pt>
                <c:pt idx="612">
                  <c:v>55</c:v>
                </c:pt>
                <c:pt idx="613">
                  <c:v>30</c:v>
                </c:pt>
                <c:pt idx="614">
                  <c:v>30</c:v>
                </c:pt>
                <c:pt idx="615">
                  <c:v>50</c:v>
                </c:pt>
                <c:pt idx="616">
                  <c:v>30</c:v>
                </c:pt>
                <c:pt idx="617">
                  <c:v>30</c:v>
                </c:pt>
                <c:pt idx="618">
                  <c:v>30</c:v>
                </c:pt>
                <c:pt idx="619">
                  <c:v>30</c:v>
                </c:pt>
                <c:pt idx="620">
                  <c:v>30</c:v>
                </c:pt>
                <c:pt idx="621">
                  <c:v>30</c:v>
                </c:pt>
                <c:pt idx="622">
                  <c:v>30</c:v>
                </c:pt>
                <c:pt idx="623">
                  <c:v>30</c:v>
                </c:pt>
                <c:pt idx="624">
                  <c:v>30</c:v>
                </c:pt>
                <c:pt idx="625">
                  <c:v>30</c:v>
                </c:pt>
                <c:pt idx="626">
                  <c:v>30</c:v>
                </c:pt>
                <c:pt idx="627">
                  <c:v>30</c:v>
                </c:pt>
                <c:pt idx="628">
                  <c:v>30</c:v>
                </c:pt>
                <c:pt idx="629">
                  <c:v>30</c:v>
                </c:pt>
                <c:pt idx="630">
                  <c:v>72</c:v>
                </c:pt>
                <c:pt idx="631">
                  <c:v>28</c:v>
                </c:pt>
                <c:pt idx="632">
                  <c:v>28</c:v>
                </c:pt>
                <c:pt idx="633">
                  <c:v>28</c:v>
                </c:pt>
                <c:pt idx="634">
                  <c:v>58</c:v>
                </c:pt>
                <c:pt idx="635">
                  <c:v>30</c:v>
                </c:pt>
                <c:pt idx="636">
                  <c:v>46.67</c:v>
                </c:pt>
                <c:pt idx="637">
                  <c:v>30</c:v>
                </c:pt>
                <c:pt idx="638">
                  <c:v>30</c:v>
                </c:pt>
                <c:pt idx="639">
                  <c:v>30</c:v>
                </c:pt>
                <c:pt idx="640">
                  <c:v>60</c:v>
                </c:pt>
                <c:pt idx="641">
                  <c:v>55</c:v>
                </c:pt>
                <c:pt idx="642">
                  <c:v>36</c:v>
                </c:pt>
                <c:pt idx="643">
                  <c:v>36</c:v>
                </c:pt>
                <c:pt idx="644">
                  <c:v>36</c:v>
                </c:pt>
                <c:pt idx="645">
                  <c:v>36</c:v>
                </c:pt>
                <c:pt idx="646">
                  <c:v>36</c:v>
                </c:pt>
                <c:pt idx="647">
                  <c:v>36</c:v>
                </c:pt>
                <c:pt idx="648">
                  <c:v>36</c:v>
                </c:pt>
                <c:pt idx="649">
                  <c:v>36</c:v>
                </c:pt>
                <c:pt idx="650">
                  <c:v>36</c:v>
                </c:pt>
                <c:pt idx="651">
                  <c:v>36</c:v>
                </c:pt>
                <c:pt idx="652">
                  <c:v>36</c:v>
                </c:pt>
                <c:pt idx="653">
                  <c:v>36</c:v>
                </c:pt>
                <c:pt idx="654">
                  <c:v>36</c:v>
                </c:pt>
                <c:pt idx="655">
                  <c:v>56</c:v>
                </c:pt>
                <c:pt idx="656">
                  <c:v>30</c:v>
                </c:pt>
                <c:pt idx="657">
                  <c:v>66.67</c:v>
                </c:pt>
                <c:pt idx="658">
                  <c:v>35</c:v>
                </c:pt>
                <c:pt idx="659">
                  <c:v>35</c:v>
                </c:pt>
                <c:pt idx="660">
                  <c:v>35</c:v>
                </c:pt>
                <c:pt idx="661">
                  <c:v>35</c:v>
                </c:pt>
                <c:pt idx="662">
                  <c:v>35</c:v>
                </c:pt>
                <c:pt idx="663">
                  <c:v>35</c:v>
                </c:pt>
                <c:pt idx="664">
                  <c:v>35</c:v>
                </c:pt>
                <c:pt idx="665">
                  <c:v>35</c:v>
                </c:pt>
                <c:pt idx="666">
                  <c:v>35</c:v>
                </c:pt>
                <c:pt idx="667">
                  <c:v>35</c:v>
                </c:pt>
                <c:pt idx="668">
                  <c:v>35</c:v>
                </c:pt>
                <c:pt idx="669">
                  <c:v>35</c:v>
                </c:pt>
                <c:pt idx="670">
                  <c:v>35</c:v>
                </c:pt>
                <c:pt idx="671">
                  <c:v>105</c:v>
                </c:pt>
                <c:pt idx="672">
                  <c:v>35</c:v>
                </c:pt>
                <c:pt idx="673">
                  <c:v>35</c:v>
                </c:pt>
                <c:pt idx="674">
                  <c:v>35</c:v>
                </c:pt>
                <c:pt idx="675">
                  <c:v>66.67</c:v>
                </c:pt>
                <c:pt idx="676">
                  <c:v>33.33</c:v>
                </c:pt>
                <c:pt idx="677">
                  <c:v>33.33</c:v>
                </c:pt>
                <c:pt idx="678">
                  <c:v>33.33</c:v>
                </c:pt>
                <c:pt idx="679">
                  <c:v>33.33</c:v>
                </c:pt>
                <c:pt idx="680">
                  <c:v>33.33</c:v>
                </c:pt>
                <c:pt idx="681">
                  <c:v>33.33</c:v>
                </c:pt>
                <c:pt idx="682">
                  <c:v>33.33</c:v>
                </c:pt>
                <c:pt idx="683">
                  <c:v>33.33</c:v>
                </c:pt>
                <c:pt idx="684">
                  <c:v>33.33</c:v>
                </c:pt>
                <c:pt idx="685">
                  <c:v>86.67</c:v>
                </c:pt>
                <c:pt idx="686">
                  <c:v>35</c:v>
                </c:pt>
                <c:pt idx="687">
                  <c:v>35</c:v>
                </c:pt>
                <c:pt idx="688">
                  <c:v>35</c:v>
                </c:pt>
                <c:pt idx="689">
                  <c:v>35</c:v>
                </c:pt>
                <c:pt idx="690">
                  <c:v>35</c:v>
                </c:pt>
                <c:pt idx="691">
                  <c:v>35</c:v>
                </c:pt>
                <c:pt idx="692">
                  <c:v>35</c:v>
                </c:pt>
                <c:pt idx="693">
                  <c:v>63.33</c:v>
                </c:pt>
                <c:pt idx="694">
                  <c:v>36.67</c:v>
                </c:pt>
                <c:pt idx="695">
                  <c:v>36.67</c:v>
                </c:pt>
                <c:pt idx="696">
                  <c:v>36.67</c:v>
                </c:pt>
                <c:pt idx="697">
                  <c:v>36.67</c:v>
                </c:pt>
                <c:pt idx="698">
                  <c:v>36.67</c:v>
                </c:pt>
                <c:pt idx="699">
                  <c:v>36.67</c:v>
                </c:pt>
                <c:pt idx="700">
                  <c:v>36.67</c:v>
                </c:pt>
                <c:pt idx="701">
                  <c:v>36.67</c:v>
                </c:pt>
                <c:pt idx="702">
                  <c:v>36.67</c:v>
                </c:pt>
                <c:pt idx="703">
                  <c:v>36.67</c:v>
                </c:pt>
                <c:pt idx="704">
                  <c:v>36.67</c:v>
                </c:pt>
                <c:pt idx="705">
                  <c:v>36.67</c:v>
                </c:pt>
                <c:pt idx="706">
                  <c:v>36.67</c:v>
                </c:pt>
                <c:pt idx="707">
                  <c:v>36.67</c:v>
                </c:pt>
                <c:pt idx="708">
                  <c:v>70</c:v>
                </c:pt>
                <c:pt idx="709">
                  <c:v>36.67</c:v>
                </c:pt>
                <c:pt idx="710">
                  <c:v>36.67</c:v>
                </c:pt>
                <c:pt idx="711">
                  <c:v>36.67</c:v>
                </c:pt>
                <c:pt idx="712">
                  <c:v>36.67</c:v>
                </c:pt>
                <c:pt idx="713">
                  <c:v>36.67</c:v>
                </c:pt>
                <c:pt idx="714">
                  <c:v>36.67</c:v>
                </c:pt>
                <c:pt idx="715">
                  <c:v>63.33</c:v>
                </c:pt>
                <c:pt idx="716">
                  <c:v>35</c:v>
                </c:pt>
                <c:pt idx="717">
                  <c:v>35</c:v>
                </c:pt>
                <c:pt idx="718">
                  <c:v>35</c:v>
                </c:pt>
                <c:pt idx="719">
                  <c:v>53.33</c:v>
                </c:pt>
                <c:pt idx="720">
                  <c:v>36.67</c:v>
                </c:pt>
                <c:pt idx="721">
                  <c:v>36.67</c:v>
                </c:pt>
                <c:pt idx="722">
                  <c:v>60</c:v>
                </c:pt>
                <c:pt idx="723">
                  <c:v>42.5</c:v>
                </c:pt>
                <c:pt idx="724">
                  <c:v>42.5</c:v>
                </c:pt>
                <c:pt idx="725">
                  <c:v>42.5</c:v>
                </c:pt>
                <c:pt idx="726">
                  <c:v>90</c:v>
                </c:pt>
                <c:pt idx="727">
                  <c:v>52.5</c:v>
                </c:pt>
                <c:pt idx="728">
                  <c:v>52.5</c:v>
                </c:pt>
                <c:pt idx="729">
                  <c:v>82.5</c:v>
                </c:pt>
                <c:pt idx="730">
                  <c:v>82.5</c:v>
                </c:pt>
                <c:pt idx="731">
                  <c:v>82.5</c:v>
                </c:pt>
                <c:pt idx="732">
                  <c:v>82.5</c:v>
                </c:pt>
                <c:pt idx="733">
                  <c:v>82.5</c:v>
                </c:pt>
                <c:pt idx="734">
                  <c:v>82.5</c:v>
                </c:pt>
                <c:pt idx="735">
                  <c:v>82.5</c:v>
                </c:pt>
                <c:pt idx="736">
                  <c:v>117.5</c:v>
                </c:pt>
                <c:pt idx="737">
                  <c:v>90</c:v>
                </c:pt>
                <c:pt idx="738">
                  <c:v>100</c:v>
                </c:pt>
                <c:pt idx="739">
                  <c:v>100</c:v>
                </c:pt>
                <c:pt idx="740">
                  <c:v>100</c:v>
                </c:pt>
                <c:pt idx="741">
                  <c:v>127.5</c:v>
                </c:pt>
                <c:pt idx="742">
                  <c:v>132</c:v>
                </c:pt>
                <c:pt idx="743">
                  <c:v>132</c:v>
                </c:pt>
                <c:pt idx="744">
                  <c:v>132</c:v>
                </c:pt>
                <c:pt idx="745">
                  <c:v>132</c:v>
                </c:pt>
                <c:pt idx="746">
                  <c:v>132</c:v>
                </c:pt>
                <c:pt idx="747">
                  <c:v>132</c:v>
                </c:pt>
                <c:pt idx="748">
                  <c:v>132</c:v>
                </c:pt>
                <c:pt idx="749">
                  <c:v>132</c:v>
                </c:pt>
                <c:pt idx="750">
                  <c:v>132</c:v>
                </c:pt>
                <c:pt idx="751">
                  <c:v>152</c:v>
                </c:pt>
                <c:pt idx="752">
                  <c:v>135</c:v>
                </c:pt>
                <c:pt idx="753">
                  <c:v>62.5</c:v>
                </c:pt>
                <c:pt idx="754">
                  <c:v>62.5</c:v>
                </c:pt>
                <c:pt idx="755">
                  <c:v>62.5</c:v>
                </c:pt>
                <c:pt idx="756">
                  <c:v>62.5</c:v>
                </c:pt>
                <c:pt idx="757">
                  <c:v>62.5</c:v>
                </c:pt>
                <c:pt idx="758">
                  <c:v>62.5</c:v>
                </c:pt>
                <c:pt idx="759">
                  <c:v>62.5</c:v>
                </c:pt>
                <c:pt idx="760">
                  <c:v>62.5</c:v>
                </c:pt>
                <c:pt idx="761">
                  <c:v>62.5</c:v>
                </c:pt>
                <c:pt idx="762">
                  <c:v>62.5</c:v>
                </c:pt>
                <c:pt idx="763">
                  <c:v>62.5</c:v>
                </c:pt>
                <c:pt idx="764">
                  <c:v>135</c:v>
                </c:pt>
                <c:pt idx="765">
                  <c:v>82.5</c:v>
                </c:pt>
                <c:pt idx="766">
                  <c:v>82.5</c:v>
                </c:pt>
                <c:pt idx="767">
                  <c:v>82.5</c:v>
                </c:pt>
                <c:pt idx="768">
                  <c:v>82.5</c:v>
                </c:pt>
                <c:pt idx="769">
                  <c:v>82.5</c:v>
                </c:pt>
                <c:pt idx="770">
                  <c:v>82.5</c:v>
                </c:pt>
                <c:pt idx="771">
                  <c:v>82.5</c:v>
                </c:pt>
                <c:pt idx="772">
                  <c:v>82.5</c:v>
                </c:pt>
                <c:pt idx="773">
                  <c:v>78</c:v>
                </c:pt>
                <c:pt idx="774">
                  <c:v>78</c:v>
                </c:pt>
                <c:pt idx="775">
                  <c:v>78</c:v>
                </c:pt>
                <c:pt idx="776">
                  <c:v>78</c:v>
                </c:pt>
                <c:pt idx="777">
                  <c:v>78</c:v>
                </c:pt>
                <c:pt idx="778">
                  <c:v>78</c:v>
                </c:pt>
                <c:pt idx="779">
                  <c:v>92</c:v>
                </c:pt>
                <c:pt idx="780">
                  <c:v>130</c:v>
                </c:pt>
                <c:pt idx="781">
                  <c:v>58</c:v>
                </c:pt>
                <c:pt idx="782">
                  <c:v>58</c:v>
                </c:pt>
                <c:pt idx="783">
                  <c:v>58</c:v>
                </c:pt>
                <c:pt idx="784">
                  <c:v>58</c:v>
                </c:pt>
                <c:pt idx="785">
                  <c:v>70</c:v>
                </c:pt>
                <c:pt idx="786">
                  <c:v>70</c:v>
                </c:pt>
                <c:pt idx="787">
                  <c:v>94</c:v>
                </c:pt>
                <c:pt idx="788">
                  <c:v>52</c:v>
                </c:pt>
                <c:pt idx="789">
                  <c:v>52</c:v>
                </c:pt>
                <c:pt idx="790">
                  <c:v>52</c:v>
                </c:pt>
                <c:pt idx="791">
                  <c:v>52</c:v>
                </c:pt>
                <c:pt idx="792">
                  <c:v>52</c:v>
                </c:pt>
                <c:pt idx="793">
                  <c:v>52</c:v>
                </c:pt>
                <c:pt idx="794">
                  <c:v>52</c:v>
                </c:pt>
                <c:pt idx="795">
                  <c:v>52</c:v>
                </c:pt>
                <c:pt idx="796">
                  <c:v>52</c:v>
                </c:pt>
                <c:pt idx="797">
                  <c:v>84</c:v>
                </c:pt>
                <c:pt idx="798">
                  <c:v>44</c:v>
                </c:pt>
                <c:pt idx="799">
                  <c:v>44</c:v>
                </c:pt>
                <c:pt idx="800">
                  <c:v>80</c:v>
                </c:pt>
                <c:pt idx="801">
                  <c:v>32</c:v>
                </c:pt>
                <c:pt idx="802">
                  <c:v>32</c:v>
                </c:pt>
                <c:pt idx="803">
                  <c:v>32</c:v>
                </c:pt>
                <c:pt idx="804">
                  <c:v>84</c:v>
                </c:pt>
                <c:pt idx="805">
                  <c:v>32</c:v>
                </c:pt>
                <c:pt idx="806">
                  <c:v>32</c:v>
                </c:pt>
                <c:pt idx="807">
                  <c:v>32</c:v>
                </c:pt>
                <c:pt idx="808">
                  <c:v>32</c:v>
                </c:pt>
                <c:pt idx="809">
                  <c:v>32</c:v>
                </c:pt>
                <c:pt idx="810">
                  <c:v>32</c:v>
                </c:pt>
                <c:pt idx="811">
                  <c:v>32</c:v>
                </c:pt>
                <c:pt idx="812">
                  <c:v>32</c:v>
                </c:pt>
                <c:pt idx="813">
                  <c:v>32</c:v>
                </c:pt>
                <c:pt idx="814">
                  <c:v>32</c:v>
                </c:pt>
                <c:pt idx="815">
                  <c:v>32</c:v>
                </c:pt>
                <c:pt idx="816">
                  <c:v>32</c:v>
                </c:pt>
                <c:pt idx="817">
                  <c:v>32</c:v>
                </c:pt>
                <c:pt idx="818">
                  <c:v>32</c:v>
                </c:pt>
                <c:pt idx="819">
                  <c:v>32</c:v>
                </c:pt>
                <c:pt idx="820">
                  <c:v>32</c:v>
                </c:pt>
                <c:pt idx="821">
                  <c:v>32</c:v>
                </c:pt>
                <c:pt idx="822">
                  <c:v>32</c:v>
                </c:pt>
                <c:pt idx="823">
                  <c:v>32</c:v>
                </c:pt>
                <c:pt idx="824">
                  <c:v>32</c:v>
                </c:pt>
                <c:pt idx="825">
                  <c:v>32</c:v>
                </c:pt>
                <c:pt idx="826">
                  <c:v>32</c:v>
                </c:pt>
                <c:pt idx="827">
                  <c:v>32</c:v>
                </c:pt>
                <c:pt idx="828">
                  <c:v>32</c:v>
                </c:pt>
                <c:pt idx="829">
                  <c:v>32</c:v>
                </c:pt>
                <c:pt idx="830">
                  <c:v>44</c:v>
                </c:pt>
                <c:pt idx="831">
                  <c:v>34</c:v>
                </c:pt>
                <c:pt idx="832">
                  <c:v>34</c:v>
                </c:pt>
                <c:pt idx="833">
                  <c:v>34</c:v>
                </c:pt>
                <c:pt idx="834">
                  <c:v>34</c:v>
                </c:pt>
                <c:pt idx="835">
                  <c:v>34</c:v>
                </c:pt>
                <c:pt idx="836">
                  <c:v>34</c:v>
                </c:pt>
                <c:pt idx="837">
                  <c:v>64</c:v>
                </c:pt>
                <c:pt idx="838">
                  <c:v>82.5</c:v>
                </c:pt>
                <c:pt idx="839">
                  <c:v>30</c:v>
                </c:pt>
                <c:pt idx="840">
                  <c:v>30</c:v>
                </c:pt>
                <c:pt idx="841">
                  <c:v>30</c:v>
                </c:pt>
                <c:pt idx="842">
                  <c:v>30</c:v>
                </c:pt>
                <c:pt idx="843">
                  <c:v>30</c:v>
                </c:pt>
                <c:pt idx="844">
                  <c:v>30</c:v>
                </c:pt>
                <c:pt idx="845">
                  <c:v>90</c:v>
                </c:pt>
                <c:pt idx="846">
                  <c:v>27.5</c:v>
                </c:pt>
                <c:pt idx="847">
                  <c:v>27.5</c:v>
                </c:pt>
                <c:pt idx="848">
                  <c:v>34</c:v>
                </c:pt>
                <c:pt idx="849">
                  <c:v>34</c:v>
                </c:pt>
                <c:pt idx="850">
                  <c:v>92.5</c:v>
                </c:pt>
                <c:pt idx="851">
                  <c:v>85</c:v>
                </c:pt>
                <c:pt idx="852">
                  <c:v>43.33</c:v>
                </c:pt>
                <c:pt idx="853">
                  <c:v>43.33</c:v>
                </c:pt>
                <c:pt idx="854">
                  <c:v>43.33</c:v>
                </c:pt>
                <c:pt idx="855">
                  <c:v>43.33</c:v>
                </c:pt>
                <c:pt idx="856">
                  <c:v>113.33</c:v>
                </c:pt>
                <c:pt idx="857">
                  <c:v>40</c:v>
                </c:pt>
                <c:pt idx="858">
                  <c:v>40</c:v>
                </c:pt>
                <c:pt idx="859">
                  <c:v>82.5</c:v>
                </c:pt>
                <c:pt idx="860">
                  <c:v>35</c:v>
                </c:pt>
                <c:pt idx="861">
                  <c:v>35</c:v>
                </c:pt>
                <c:pt idx="862">
                  <c:v>35</c:v>
                </c:pt>
                <c:pt idx="863">
                  <c:v>35</c:v>
                </c:pt>
                <c:pt idx="864">
                  <c:v>90</c:v>
                </c:pt>
                <c:pt idx="865">
                  <c:v>33.33</c:v>
                </c:pt>
                <c:pt idx="866">
                  <c:v>33.33</c:v>
                </c:pt>
                <c:pt idx="867">
                  <c:v>33.33</c:v>
                </c:pt>
                <c:pt idx="868">
                  <c:v>33.33</c:v>
                </c:pt>
                <c:pt idx="869">
                  <c:v>33.33</c:v>
                </c:pt>
                <c:pt idx="870">
                  <c:v>33.33</c:v>
                </c:pt>
                <c:pt idx="871">
                  <c:v>33.33</c:v>
                </c:pt>
                <c:pt idx="872">
                  <c:v>33.33</c:v>
                </c:pt>
                <c:pt idx="873">
                  <c:v>33.33</c:v>
                </c:pt>
                <c:pt idx="874">
                  <c:v>33.33</c:v>
                </c:pt>
                <c:pt idx="875">
                  <c:v>33.33</c:v>
                </c:pt>
                <c:pt idx="876">
                  <c:v>126.67</c:v>
                </c:pt>
                <c:pt idx="877">
                  <c:v>80</c:v>
                </c:pt>
                <c:pt idx="878">
                  <c:v>20</c:v>
                </c:pt>
                <c:pt idx="879">
                  <c:v>20</c:v>
                </c:pt>
                <c:pt idx="880">
                  <c:v>20</c:v>
                </c:pt>
                <c:pt idx="881">
                  <c:v>20</c:v>
                </c:pt>
                <c:pt idx="882">
                  <c:v>20</c:v>
                </c:pt>
                <c:pt idx="883">
                  <c:v>20</c:v>
                </c:pt>
                <c:pt idx="884">
                  <c:v>20</c:v>
                </c:pt>
                <c:pt idx="885">
                  <c:v>20</c:v>
                </c:pt>
                <c:pt idx="886">
                  <c:v>20</c:v>
                </c:pt>
                <c:pt idx="887">
                  <c:v>20</c:v>
                </c:pt>
                <c:pt idx="888">
                  <c:v>20</c:v>
                </c:pt>
                <c:pt idx="889">
                  <c:v>20</c:v>
                </c:pt>
                <c:pt idx="890">
                  <c:v>20</c:v>
                </c:pt>
                <c:pt idx="891">
                  <c:v>20</c:v>
                </c:pt>
                <c:pt idx="892">
                  <c:v>20</c:v>
                </c:pt>
                <c:pt idx="893">
                  <c:v>20</c:v>
                </c:pt>
                <c:pt idx="894">
                  <c:v>20</c:v>
                </c:pt>
                <c:pt idx="895">
                  <c:v>20</c:v>
                </c:pt>
                <c:pt idx="896">
                  <c:v>20</c:v>
                </c:pt>
                <c:pt idx="897">
                  <c:v>20</c:v>
                </c:pt>
                <c:pt idx="898">
                  <c:v>20</c:v>
                </c:pt>
                <c:pt idx="899">
                  <c:v>20</c:v>
                </c:pt>
                <c:pt idx="900">
                  <c:v>20</c:v>
                </c:pt>
                <c:pt idx="901">
                  <c:v>20</c:v>
                </c:pt>
                <c:pt idx="902">
                  <c:v>140</c:v>
                </c:pt>
                <c:pt idx="903">
                  <c:v>30</c:v>
                </c:pt>
                <c:pt idx="904">
                  <c:v>30</c:v>
                </c:pt>
                <c:pt idx="905">
                  <c:v>160</c:v>
                </c:pt>
                <c:pt idx="906">
                  <c:v>50</c:v>
                </c:pt>
                <c:pt idx="907">
                  <c:v>50</c:v>
                </c:pt>
                <c:pt idx="908">
                  <c:v>50</c:v>
                </c:pt>
                <c:pt idx="909">
                  <c:v>50</c:v>
                </c:pt>
                <c:pt idx="910">
                  <c:v>50</c:v>
                </c:pt>
                <c:pt idx="911">
                  <c:v>50</c:v>
                </c:pt>
                <c:pt idx="912">
                  <c:v>50</c:v>
                </c:pt>
                <c:pt idx="913">
                  <c:v>50</c:v>
                </c:pt>
                <c:pt idx="914">
                  <c:v>50</c:v>
                </c:pt>
                <c:pt idx="915">
                  <c:v>113.33</c:v>
                </c:pt>
                <c:pt idx="916">
                  <c:v>40</c:v>
                </c:pt>
                <c:pt idx="917">
                  <c:v>40</c:v>
                </c:pt>
                <c:pt idx="918">
                  <c:v>40</c:v>
                </c:pt>
                <c:pt idx="919">
                  <c:v>40</c:v>
                </c:pt>
                <c:pt idx="920">
                  <c:v>40</c:v>
                </c:pt>
                <c:pt idx="921">
                  <c:v>77.5</c:v>
                </c:pt>
                <c:pt idx="922">
                  <c:v>40</c:v>
                </c:pt>
                <c:pt idx="923">
                  <c:v>40</c:v>
                </c:pt>
                <c:pt idx="924">
                  <c:v>40</c:v>
                </c:pt>
                <c:pt idx="925">
                  <c:v>40</c:v>
                </c:pt>
                <c:pt idx="926">
                  <c:v>40</c:v>
                </c:pt>
                <c:pt idx="927">
                  <c:v>40</c:v>
                </c:pt>
                <c:pt idx="928">
                  <c:v>40</c:v>
                </c:pt>
                <c:pt idx="929">
                  <c:v>40</c:v>
                </c:pt>
                <c:pt idx="930">
                  <c:v>40</c:v>
                </c:pt>
                <c:pt idx="931">
                  <c:v>40</c:v>
                </c:pt>
                <c:pt idx="932">
                  <c:v>40</c:v>
                </c:pt>
                <c:pt idx="933">
                  <c:v>40</c:v>
                </c:pt>
                <c:pt idx="934">
                  <c:v>40</c:v>
                </c:pt>
                <c:pt idx="935">
                  <c:v>40</c:v>
                </c:pt>
                <c:pt idx="936">
                  <c:v>40</c:v>
                </c:pt>
                <c:pt idx="937">
                  <c:v>40</c:v>
                </c:pt>
                <c:pt idx="938">
                  <c:v>40</c:v>
                </c:pt>
                <c:pt idx="939">
                  <c:v>40</c:v>
                </c:pt>
                <c:pt idx="940">
                  <c:v>40</c:v>
                </c:pt>
                <c:pt idx="941">
                  <c:v>40</c:v>
                </c:pt>
                <c:pt idx="942">
                  <c:v>40</c:v>
                </c:pt>
                <c:pt idx="943">
                  <c:v>40</c:v>
                </c:pt>
                <c:pt idx="944">
                  <c:v>136.66999999999999</c:v>
                </c:pt>
                <c:pt idx="945">
                  <c:v>30</c:v>
                </c:pt>
                <c:pt idx="946">
                  <c:v>30</c:v>
                </c:pt>
                <c:pt idx="947">
                  <c:v>66.67</c:v>
                </c:pt>
                <c:pt idx="948">
                  <c:v>23.33</c:v>
                </c:pt>
                <c:pt idx="949">
                  <c:v>23.33</c:v>
                </c:pt>
                <c:pt idx="950">
                  <c:v>23.33</c:v>
                </c:pt>
                <c:pt idx="951">
                  <c:v>23.33</c:v>
                </c:pt>
                <c:pt idx="952">
                  <c:v>67.5</c:v>
                </c:pt>
                <c:pt idx="953">
                  <c:v>22.5</c:v>
                </c:pt>
                <c:pt idx="954">
                  <c:v>22.5</c:v>
                </c:pt>
                <c:pt idx="955">
                  <c:v>46</c:v>
                </c:pt>
                <c:pt idx="956">
                  <c:v>22.5</c:v>
                </c:pt>
                <c:pt idx="957">
                  <c:v>22.5</c:v>
                </c:pt>
                <c:pt idx="958">
                  <c:v>22.5</c:v>
                </c:pt>
                <c:pt idx="959">
                  <c:v>85</c:v>
                </c:pt>
                <c:pt idx="960">
                  <c:v>37.5</c:v>
                </c:pt>
                <c:pt idx="961">
                  <c:v>37.5</c:v>
                </c:pt>
                <c:pt idx="962">
                  <c:v>37.5</c:v>
                </c:pt>
                <c:pt idx="963">
                  <c:v>37.5</c:v>
                </c:pt>
                <c:pt idx="964">
                  <c:v>37.5</c:v>
                </c:pt>
                <c:pt idx="965">
                  <c:v>37.5</c:v>
                </c:pt>
                <c:pt idx="966">
                  <c:v>37.5</c:v>
                </c:pt>
                <c:pt idx="967">
                  <c:v>37.5</c:v>
                </c:pt>
                <c:pt idx="968">
                  <c:v>37.5</c:v>
                </c:pt>
                <c:pt idx="969">
                  <c:v>37.5</c:v>
                </c:pt>
                <c:pt idx="970">
                  <c:v>92.5</c:v>
                </c:pt>
                <c:pt idx="971">
                  <c:v>40</c:v>
                </c:pt>
                <c:pt idx="972">
                  <c:v>40</c:v>
                </c:pt>
                <c:pt idx="973">
                  <c:v>40</c:v>
                </c:pt>
                <c:pt idx="974">
                  <c:v>40</c:v>
                </c:pt>
                <c:pt idx="975">
                  <c:v>40</c:v>
                </c:pt>
                <c:pt idx="976">
                  <c:v>40</c:v>
                </c:pt>
                <c:pt idx="977">
                  <c:v>40</c:v>
                </c:pt>
                <c:pt idx="978">
                  <c:v>40</c:v>
                </c:pt>
                <c:pt idx="979">
                  <c:v>87.5</c:v>
                </c:pt>
                <c:pt idx="980">
                  <c:v>35</c:v>
                </c:pt>
                <c:pt idx="981">
                  <c:v>35</c:v>
                </c:pt>
                <c:pt idx="982">
                  <c:v>66</c:v>
                </c:pt>
                <c:pt idx="983">
                  <c:v>35</c:v>
                </c:pt>
                <c:pt idx="984">
                  <c:v>35</c:v>
                </c:pt>
                <c:pt idx="985">
                  <c:v>35</c:v>
                </c:pt>
                <c:pt idx="986">
                  <c:v>52</c:v>
                </c:pt>
                <c:pt idx="987">
                  <c:v>32</c:v>
                </c:pt>
                <c:pt idx="988">
                  <c:v>32</c:v>
                </c:pt>
                <c:pt idx="989">
                  <c:v>74</c:v>
                </c:pt>
                <c:pt idx="990">
                  <c:v>32</c:v>
                </c:pt>
                <c:pt idx="991">
                  <c:v>32</c:v>
                </c:pt>
                <c:pt idx="992">
                  <c:v>32</c:v>
                </c:pt>
                <c:pt idx="993">
                  <c:v>32</c:v>
                </c:pt>
                <c:pt idx="994">
                  <c:v>32</c:v>
                </c:pt>
                <c:pt idx="995">
                  <c:v>32</c:v>
                </c:pt>
                <c:pt idx="996">
                  <c:v>32</c:v>
                </c:pt>
                <c:pt idx="997">
                  <c:v>32</c:v>
                </c:pt>
                <c:pt idx="998">
                  <c:v>32</c:v>
                </c:pt>
                <c:pt idx="999">
                  <c:v>32</c:v>
                </c:pt>
                <c:pt idx="1000">
                  <c:v>60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'Compation 3'!$E$1</c:f>
              <c:strCache>
                <c:ptCount val="1"/>
                <c:pt idx="0">
                  <c:v>Compaction @ Memory Denial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'Compation 3'!$A:$A</c:f>
              <c:numCache>
                <c:formatCode>General</c:formatCode>
                <c:ptCount val="1048576"/>
                <c:pt idx="1">
                  <c:v>0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85</c:v>
                </c:pt>
                <c:pt idx="19">
                  <c:v>90</c:v>
                </c:pt>
                <c:pt idx="20">
                  <c:v>95</c:v>
                </c:pt>
                <c:pt idx="21">
                  <c:v>100</c:v>
                </c:pt>
                <c:pt idx="22">
                  <c:v>105</c:v>
                </c:pt>
                <c:pt idx="23">
                  <c:v>110</c:v>
                </c:pt>
                <c:pt idx="24">
                  <c:v>115</c:v>
                </c:pt>
                <c:pt idx="25">
                  <c:v>120</c:v>
                </c:pt>
                <c:pt idx="26">
                  <c:v>125</c:v>
                </c:pt>
                <c:pt idx="27">
                  <c:v>130</c:v>
                </c:pt>
                <c:pt idx="28">
                  <c:v>135</c:v>
                </c:pt>
                <c:pt idx="29">
                  <c:v>140</c:v>
                </c:pt>
                <c:pt idx="30">
                  <c:v>145</c:v>
                </c:pt>
                <c:pt idx="31">
                  <c:v>150</c:v>
                </c:pt>
                <c:pt idx="32">
                  <c:v>155</c:v>
                </c:pt>
                <c:pt idx="33">
                  <c:v>160</c:v>
                </c:pt>
                <c:pt idx="34">
                  <c:v>165</c:v>
                </c:pt>
                <c:pt idx="35">
                  <c:v>170</c:v>
                </c:pt>
                <c:pt idx="36">
                  <c:v>175</c:v>
                </c:pt>
                <c:pt idx="37">
                  <c:v>180</c:v>
                </c:pt>
                <c:pt idx="38">
                  <c:v>185</c:v>
                </c:pt>
                <c:pt idx="39">
                  <c:v>190</c:v>
                </c:pt>
                <c:pt idx="40">
                  <c:v>195</c:v>
                </c:pt>
                <c:pt idx="41">
                  <c:v>200</c:v>
                </c:pt>
                <c:pt idx="42">
                  <c:v>205</c:v>
                </c:pt>
                <c:pt idx="43">
                  <c:v>210</c:v>
                </c:pt>
                <c:pt idx="44">
                  <c:v>215</c:v>
                </c:pt>
                <c:pt idx="45">
                  <c:v>220</c:v>
                </c:pt>
                <c:pt idx="46">
                  <c:v>225</c:v>
                </c:pt>
                <c:pt idx="47">
                  <c:v>230</c:v>
                </c:pt>
                <c:pt idx="48">
                  <c:v>235</c:v>
                </c:pt>
                <c:pt idx="49">
                  <c:v>240</c:v>
                </c:pt>
                <c:pt idx="50">
                  <c:v>245</c:v>
                </c:pt>
                <c:pt idx="51">
                  <c:v>250</c:v>
                </c:pt>
                <c:pt idx="52">
                  <c:v>255</c:v>
                </c:pt>
                <c:pt idx="53">
                  <c:v>260</c:v>
                </c:pt>
                <c:pt idx="54">
                  <c:v>265</c:v>
                </c:pt>
                <c:pt idx="55">
                  <c:v>270</c:v>
                </c:pt>
                <c:pt idx="56">
                  <c:v>275</c:v>
                </c:pt>
                <c:pt idx="57">
                  <c:v>280</c:v>
                </c:pt>
                <c:pt idx="58">
                  <c:v>285</c:v>
                </c:pt>
                <c:pt idx="59">
                  <c:v>290</c:v>
                </c:pt>
                <c:pt idx="60">
                  <c:v>295</c:v>
                </c:pt>
                <c:pt idx="61">
                  <c:v>300</c:v>
                </c:pt>
                <c:pt idx="62">
                  <c:v>305</c:v>
                </c:pt>
                <c:pt idx="63">
                  <c:v>310</c:v>
                </c:pt>
                <c:pt idx="64">
                  <c:v>315</c:v>
                </c:pt>
                <c:pt idx="65">
                  <c:v>320</c:v>
                </c:pt>
                <c:pt idx="66">
                  <c:v>325</c:v>
                </c:pt>
                <c:pt idx="67">
                  <c:v>330</c:v>
                </c:pt>
                <c:pt idx="68">
                  <c:v>335</c:v>
                </c:pt>
                <c:pt idx="69">
                  <c:v>340</c:v>
                </c:pt>
                <c:pt idx="70">
                  <c:v>345</c:v>
                </c:pt>
                <c:pt idx="71">
                  <c:v>350</c:v>
                </c:pt>
                <c:pt idx="72">
                  <c:v>355</c:v>
                </c:pt>
                <c:pt idx="73">
                  <c:v>360</c:v>
                </c:pt>
                <c:pt idx="74">
                  <c:v>365</c:v>
                </c:pt>
                <c:pt idx="75">
                  <c:v>370</c:v>
                </c:pt>
                <c:pt idx="76">
                  <c:v>375</c:v>
                </c:pt>
                <c:pt idx="77">
                  <c:v>380</c:v>
                </c:pt>
                <c:pt idx="78">
                  <c:v>385</c:v>
                </c:pt>
                <c:pt idx="79">
                  <c:v>390</c:v>
                </c:pt>
                <c:pt idx="80">
                  <c:v>395</c:v>
                </c:pt>
                <c:pt idx="81">
                  <c:v>400</c:v>
                </c:pt>
                <c:pt idx="82">
                  <c:v>405</c:v>
                </c:pt>
                <c:pt idx="83">
                  <c:v>410</c:v>
                </c:pt>
                <c:pt idx="84">
                  <c:v>415</c:v>
                </c:pt>
                <c:pt idx="85">
                  <c:v>420</c:v>
                </c:pt>
                <c:pt idx="86">
                  <c:v>425</c:v>
                </c:pt>
                <c:pt idx="87">
                  <c:v>430</c:v>
                </c:pt>
                <c:pt idx="88">
                  <c:v>435</c:v>
                </c:pt>
                <c:pt idx="89">
                  <c:v>440</c:v>
                </c:pt>
                <c:pt idx="90">
                  <c:v>445</c:v>
                </c:pt>
                <c:pt idx="91">
                  <c:v>450</c:v>
                </c:pt>
                <c:pt idx="92">
                  <c:v>455</c:v>
                </c:pt>
                <c:pt idx="93">
                  <c:v>460</c:v>
                </c:pt>
                <c:pt idx="94">
                  <c:v>465</c:v>
                </c:pt>
                <c:pt idx="95">
                  <c:v>470</c:v>
                </c:pt>
                <c:pt idx="96">
                  <c:v>475</c:v>
                </c:pt>
                <c:pt idx="97">
                  <c:v>480</c:v>
                </c:pt>
                <c:pt idx="98">
                  <c:v>485</c:v>
                </c:pt>
                <c:pt idx="99">
                  <c:v>490</c:v>
                </c:pt>
                <c:pt idx="100">
                  <c:v>495</c:v>
                </c:pt>
                <c:pt idx="101">
                  <c:v>500</c:v>
                </c:pt>
                <c:pt idx="102">
                  <c:v>505</c:v>
                </c:pt>
                <c:pt idx="103">
                  <c:v>510</c:v>
                </c:pt>
                <c:pt idx="104">
                  <c:v>515</c:v>
                </c:pt>
                <c:pt idx="105">
                  <c:v>520</c:v>
                </c:pt>
                <c:pt idx="106">
                  <c:v>525</c:v>
                </c:pt>
                <c:pt idx="107">
                  <c:v>530</c:v>
                </c:pt>
                <c:pt idx="108">
                  <c:v>535</c:v>
                </c:pt>
                <c:pt idx="109">
                  <c:v>540</c:v>
                </c:pt>
                <c:pt idx="110">
                  <c:v>545</c:v>
                </c:pt>
                <c:pt idx="111">
                  <c:v>550</c:v>
                </c:pt>
                <c:pt idx="112">
                  <c:v>555</c:v>
                </c:pt>
                <c:pt idx="113">
                  <c:v>560</c:v>
                </c:pt>
                <c:pt idx="114">
                  <c:v>565</c:v>
                </c:pt>
                <c:pt idx="115">
                  <c:v>570</c:v>
                </c:pt>
                <c:pt idx="116">
                  <c:v>575</c:v>
                </c:pt>
                <c:pt idx="117">
                  <c:v>580</c:v>
                </c:pt>
                <c:pt idx="118">
                  <c:v>585</c:v>
                </c:pt>
                <c:pt idx="119">
                  <c:v>590</c:v>
                </c:pt>
                <c:pt idx="120">
                  <c:v>595</c:v>
                </c:pt>
                <c:pt idx="121">
                  <c:v>600</c:v>
                </c:pt>
                <c:pt idx="122">
                  <c:v>605</c:v>
                </c:pt>
                <c:pt idx="123">
                  <c:v>610</c:v>
                </c:pt>
                <c:pt idx="124">
                  <c:v>615</c:v>
                </c:pt>
                <c:pt idx="125">
                  <c:v>620</c:v>
                </c:pt>
                <c:pt idx="126">
                  <c:v>625</c:v>
                </c:pt>
                <c:pt idx="127">
                  <c:v>630</c:v>
                </c:pt>
                <c:pt idx="128">
                  <c:v>635</c:v>
                </c:pt>
                <c:pt idx="129">
                  <c:v>640</c:v>
                </c:pt>
                <c:pt idx="130">
                  <c:v>645</c:v>
                </c:pt>
                <c:pt idx="131">
                  <c:v>650</c:v>
                </c:pt>
                <c:pt idx="132">
                  <c:v>655</c:v>
                </c:pt>
                <c:pt idx="133">
                  <c:v>660</c:v>
                </c:pt>
                <c:pt idx="134">
                  <c:v>665</c:v>
                </c:pt>
                <c:pt idx="135">
                  <c:v>670</c:v>
                </c:pt>
                <c:pt idx="136">
                  <c:v>675</c:v>
                </c:pt>
                <c:pt idx="137">
                  <c:v>680</c:v>
                </c:pt>
                <c:pt idx="138">
                  <c:v>685</c:v>
                </c:pt>
                <c:pt idx="139">
                  <c:v>690</c:v>
                </c:pt>
                <c:pt idx="140">
                  <c:v>695</c:v>
                </c:pt>
                <c:pt idx="141">
                  <c:v>700</c:v>
                </c:pt>
                <c:pt idx="142">
                  <c:v>705</c:v>
                </c:pt>
                <c:pt idx="143">
                  <c:v>710</c:v>
                </c:pt>
                <c:pt idx="144">
                  <c:v>715</c:v>
                </c:pt>
                <c:pt idx="145">
                  <c:v>720</c:v>
                </c:pt>
                <c:pt idx="146">
                  <c:v>725</c:v>
                </c:pt>
                <c:pt idx="147">
                  <c:v>730</c:v>
                </c:pt>
                <c:pt idx="148">
                  <c:v>735</c:v>
                </c:pt>
                <c:pt idx="149">
                  <c:v>740</c:v>
                </c:pt>
                <c:pt idx="150">
                  <c:v>745</c:v>
                </c:pt>
                <c:pt idx="151">
                  <c:v>750</c:v>
                </c:pt>
                <c:pt idx="152">
                  <c:v>755</c:v>
                </c:pt>
                <c:pt idx="153">
                  <c:v>760</c:v>
                </c:pt>
                <c:pt idx="154">
                  <c:v>765</c:v>
                </c:pt>
                <c:pt idx="155">
                  <c:v>770</c:v>
                </c:pt>
                <c:pt idx="156">
                  <c:v>775</c:v>
                </c:pt>
                <c:pt idx="157">
                  <c:v>780</c:v>
                </c:pt>
                <c:pt idx="158">
                  <c:v>785</c:v>
                </c:pt>
                <c:pt idx="159">
                  <c:v>790</c:v>
                </c:pt>
                <c:pt idx="160">
                  <c:v>795</c:v>
                </c:pt>
                <c:pt idx="161">
                  <c:v>800</c:v>
                </c:pt>
                <c:pt idx="162">
                  <c:v>805</c:v>
                </c:pt>
                <c:pt idx="163">
                  <c:v>810</c:v>
                </c:pt>
                <c:pt idx="164">
                  <c:v>815</c:v>
                </c:pt>
                <c:pt idx="165">
                  <c:v>820</c:v>
                </c:pt>
                <c:pt idx="166">
                  <c:v>825</c:v>
                </c:pt>
                <c:pt idx="167">
                  <c:v>830</c:v>
                </c:pt>
                <c:pt idx="168">
                  <c:v>835</c:v>
                </c:pt>
                <c:pt idx="169">
                  <c:v>840</c:v>
                </c:pt>
                <c:pt idx="170">
                  <c:v>845</c:v>
                </c:pt>
                <c:pt idx="171">
                  <c:v>850</c:v>
                </c:pt>
                <c:pt idx="172">
                  <c:v>855</c:v>
                </c:pt>
                <c:pt idx="173">
                  <c:v>860</c:v>
                </c:pt>
                <c:pt idx="174">
                  <c:v>865</c:v>
                </c:pt>
                <c:pt idx="175">
                  <c:v>870</c:v>
                </c:pt>
                <c:pt idx="176">
                  <c:v>875</c:v>
                </c:pt>
                <c:pt idx="177">
                  <c:v>880</c:v>
                </c:pt>
                <c:pt idx="178">
                  <c:v>885</c:v>
                </c:pt>
                <c:pt idx="179">
                  <c:v>890</c:v>
                </c:pt>
                <c:pt idx="180">
                  <c:v>895</c:v>
                </c:pt>
                <c:pt idx="181">
                  <c:v>900</c:v>
                </c:pt>
                <c:pt idx="182">
                  <c:v>905</c:v>
                </c:pt>
                <c:pt idx="183">
                  <c:v>910</c:v>
                </c:pt>
                <c:pt idx="184">
                  <c:v>915</c:v>
                </c:pt>
                <c:pt idx="185">
                  <c:v>920</c:v>
                </c:pt>
                <c:pt idx="186">
                  <c:v>925</c:v>
                </c:pt>
                <c:pt idx="187">
                  <c:v>930</c:v>
                </c:pt>
                <c:pt idx="188">
                  <c:v>935</c:v>
                </c:pt>
                <c:pt idx="189">
                  <c:v>940</c:v>
                </c:pt>
                <c:pt idx="190">
                  <c:v>945</c:v>
                </c:pt>
                <c:pt idx="191">
                  <c:v>950</c:v>
                </c:pt>
                <c:pt idx="192">
                  <c:v>955</c:v>
                </c:pt>
                <c:pt idx="193">
                  <c:v>960</c:v>
                </c:pt>
                <c:pt idx="194">
                  <c:v>965</c:v>
                </c:pt>
                <c:pt idx="195">
                  <c:v>970</c:v>
                </c:pt>
                <c:pt idx="196">
                  <c:v>975</c:v>
                </c:pt>
                <c:pt idx="197">
                  <c:v>980</c:v>
                </c:pt>
                <c:pt idx="198">
                  <c:v>985</c:v>
                </c:pt>
                <c:pt idx="199">
                  <c:v>990</c:v>
                </c:pt>
                <c:pt idx="200">
                  <c:v>995</c:v>
                </c:pt>
                <c:pt idx="201">
                  <c:v>1000</c:v>
                </c:pt>
                <c:pt idx="202">
                  <c:v>1005</c:v>
                </c:pt>
                <c:pt idx="203">
                  <c:v>1010</c:v>
                </c:pt>
                <c:pt idx="204">
                  <c:v>1015</c:v>
                </c:pt>
                <c:pt idx="205">
                  <c:v>1020</c:v>
                </c:pt>
                <c:pt idx="206">
                  <c:v>1025</c:v>
                </c:pt>
                <c:pt idx="207">
                  <c:v>1030</c:v>
                </c:pt>
                <c:pt idx="208">
                  <c:v>1035</c:v>
                </c:pt>
                <c:pt idx="209">
                  <c:v>1040</c:v>
                </c:pt>
                <c:pt idx="210">
                  <c:v>1045</c:v>
                </c:pt>
                <c:pt idx="211">
                  <c:v>1050</c:v>
                </c:pt>
                <c:pt idx="212">
                  <c:v>1055</c:v>
                </c:pt>
                <c:pt idx="213">
                  <c:v>1060</c:v>
                </c:pt>
                <c:pt idx="214">
                  <c:v>1065</c:v>
                </c:pt>
                <c:pt idx="215">
                  <c:v>1070</c:v>
                </c:pt>
                <c:pt idx="216">
                  <c:v>1075</c:v>
                </c:pt>
                <c:pt idx="217">
                  <c:v>1080</c:v>
                </c:pt>
                <c:pt idx="218">
                  <c:v>1085</c:v>
                </c:pt>
                <c:pt idx="219">
                  <c:v>1090</c:v>
                </c:pt>
                <c:pt idx="220">
                  <c:v>1095</c:v>
                </c:pt>
                <c:pt idx="221">
                  <c:v>1100</c:v>
                </c:pt>
                <c:pt idx="222">
                  <c:v>1105</c:v>
                </c:pt>
                <c:pt idx="223">
                  <c:v>1110</c:v>
                </c:pt>
                <c:pt idx="224">
                  <c:v>1115</c:v>
                </c:pt>
                <c:pt idx="225">
                  <c:v>1120</c:v>
                </c:pt>
                <c:pt idx="226">
                  <c:v>1125</c:v>
                </c:pt>
                <c:pt idx="227">
                  <c:v>1130</c:v>
                </c:pt>
                <c:pt idx="228">
                  <c:v>1135</c:v>
                </c:pt>
                <c:pt idx="229">
                  <c:v>1140</c:v>
                </c:pt>
                <c:pt idx="230">
                  <c:v>1145</c:v>
                </c:pt>
                <c:pt idx="231">
                  <c:v>1150</c:v>
                </c:pt>
                <c:pt idx="232">
                  <c:v>1155</c:v>
                </c:pt>
                <c:pt idx="233">
                  <c:v>1160</c:v>
                </c:pt>
                <c:pt idx="234">
                  <c:v>1165</c:v>
                </c:pt>
                <c:pt idx="235">
                  <c:v>1170</c:v>
                </c:pt>
                <c:pt idx="236">
                  <c:v>1175</c:v>
                </c:pt>
                <c:pt idx="237">
                  <c:v>1180</c:v>
                </c:pt>
                <c:pt idx="238">
                  <c:v>1185</c:v>
                </c:pt>
                <c:pt idx="239">
                  <c:v>1190</c:v>
                </c:pt>
                <c:pt idx="240">
                  <c:v>1195</c:v>
                </c:pt>
                <c:pt idx="241">
                  <c:v>1200</c:v>
                </c:pt>
                <c:pt idx="242">
                  <c:v>1205</c:v>
                </c:pt>
                <c:pt idx="243">
                  <c:v>1210</c:v>
                </c:pt>
                <c:pt idx="244">
                  <c:v>1215</c:v>
                </c:pt>
                <c:pt idx="245">
                  <c:v>1220</c:v>
                </c:pt>
                <c:pt idx="246">
                  <c:v>1225</c:v>
                </c:pt>
                <c:pt idx="247">
                  <c:v>1230</c:v>
                </c:pt>
                <c:pt idx="248">
                  <c:v>1235</c:v>
                </c:pt>
                <c:pt idx="249">
                  <c:v>1240</c:v>
                </c:pt>
                <c:pt idx="250">
                  <c:v>1245</c:v>
                </c:pt>
                <c:pt idx="251">
                  <c:v>1250</c:v>
                </c:pt>
                <c:pt idx="252">
                  <c:v>1255</c:v>
                </c:pt>
                <c:pt idx="253">
                  <c:v>1260</c:v>
                </c:pt>
                <c:pt idx="254">
                  <c:v>1265</c:v>
                </c:pt>
                <c:pt idx="255">
                  <c:v>1270</c:v>
                </c:pt>
                <c:pt idx="256">
                  <c:v>1275</c:v>
                </c:pt>
                <c:pt idx="257">
                  <c:v>1280</c:v>
                </c:pt>
                <c:pt idx="258">
                  <c:v>1285</c:v>
                </c:pt>
                <c:pt idx="259">
                  <c:v>1290</c:v>
                </c:pt>
                <c:pt idx="260">
                  <c:v>1295</c:v>
                </c:pt>
                <c:pt idx="261">
                  <c:v>1300</c:v>
                </c:pt>
                <c:pt idx="262">
                  <c:v>1305</c:v>
                </c:pt>
                <c:pt idx="263">
                  <c:v>1310</c:v>
                </c:pt>
                <c:pt idx="264">
                  <c:v>1315</c:v>
                </c:pt>
                <c:pt idx="265">
                  <c:v>1320</c:v>
                </c:pt>
                <c:pt idx="266">
                  <c:v>1325</c:v>
                </c:pt>
                <c:pt idx="267">
                  <c:v>1330</c:v>
                </c:pt>
                <c:pt idx="268">
                  <c:v>1335</c:v>
                </c:pt>
                <c:pt idx="269">
                  <c:v>1340</c:v>
                </c:pt>
                <c:pt idx="270">
                  <c:v>1345</c:v>
                </c:pt>
                <c:pt idx="271">
                  <c:v>1350</c:v>
                </c:pt>
                <c:pt idx="272">
                  <c:v>1355</c:v>
                </c:pt>
                <c:pt idx="273">
                  <c:v>1360</c:v>
                </c:pt>
                <c:pt idx="274">
                  <c:v>1365</c:v>
                </c:pt>
                <c:pt idx="275">
                  <c:v>1370</c:v>
                </c:pt>
                <c:pt idx="276">
                  <c:v>1375</c:v>
                </c:pt>
                <c:pt idx="277">
                  <c:v>1380</c:v>
                </c:pt>
                <c:pt idx="278">
                  <c:v>1385</c:v>
                </c:pt>
                <c:pt idx="279">
                  <c:v>1390</c:v>
                </c:pt>
                <c:pt idx="280">
                  <c:v>1395</c:v>
                </c:pt>
                <c:pt idx="281">
                  <c:v>1400</c:v>
                </c:pt>
                <c:pt idx="282">
                  <c:v>1405</c:v>
                </c:pt>
                <c:pt idx="283">
                  <c:v>1410</c:v>
                </c:pt>
                <c:pt idx="284">
                  <c:v>1415</c:v>
                </c:pt>
                <c:pt idx="285">
                  <c:v>1420</c:v>
                </c:pt>
                <c:pt idx="286">
                  <c:v>1425</c:v>
                </c:pt>
                <c:pt idx="287">
                  <c:v>1430</c:v>
                </c:pt>
                <c:pt idx="288">
                  <c:v>1435</c:v>
                </c:pt>
                <c:pt idx="289">
                  <c:v>1440</c:v>
                </c:pt>
                <c:pt idx="290">
                  <c:v>1445</c:v>
                </c:pt>
                <c:pt idx="291">
                  <c:v>1450</c:v>
                </c:pt>
                <c:pt idx="292">
                  <c:v>1455</c:v>
                </c:pt>
                <c:pt idx="293">
                  <c:v>1460</c:v>
                </c:pt>
                <c:pt idx="294">
                  <c:v>1465</c:v>
                </c:pt>
                <c:pt idx="295">
                  <c:v>1470</c:v>
                </c:pt>
                <c:pt idx="296">
                  <c:v>1475</c:v>
                </c:pt>
                <c:pt idx="297">
                  <c:v>1480</c:v>
                </c:pt>
                <c:pt idx="298">
                  <c:v>1485</c:v>
                </c:pt>
                <c:pt idx="299">
                  <c:v>1490</c:v>
                </c:pt>
                <c:pt idx="300">
                  <c:v>1495</c:v>
                </c:pt>
                <c:pt idx="301">
                  <c:v>1500</c:v>
                </c:pt>
                <c:pt idx="302">
                  <c:v>1505</c:v>
                </c:pt>
                <c:pt idx="303">
                  <c:v>1510</c:v>
                </c:pt>
                <c:pt idx="304">
                  <c:v>1515</c:v>
                </c:pt>
                <c:pt idx="305">
                  <c:v>1520</c:v>
                </c:pt>
                <c:pt idx="306">
                  <c:v>1525</c:v>
                </c:pt>
                <c:pt idx="307">
                  <c:v>1530</c:v>
                </c:pt>
                <c:pt idx="308">
                  <c:v>1535</c:v>
                </c:pt>
                <c:pt idx="309">
                  <c:v>1540</c:v>
                </c:pt>
                <c:pt idx="310">
                  <c:v>1545</c:v>
                </c:pt>
                <c:pt idx="311">
                  <c:v>1550</c:v>
                </c:pt>
                <c:pt idx="312">
                  <c:v>1555</c:v>
                </c:pt>
                <c:pt idx="313">
                  <c:v>1560</c:v>
                </c:pt>
                <c:pt idx="314">
                  <c:v>1565</c:v>
                </c:pt>
                <c:pt idx="315">
                  <c:v>1570</c:v>
                </c:pt>
                <c:pt idx="316">
                  <c:v>1575</c:v>
                </c:pt>
                <c:pt idx="317">
                  <c:v>1580</c:v>
                </c:pt>
                <c:pt idx="318">
                  <c:v>1585</c:v>
                </c:pt>
                <c:pt idx="319">
                  <c:v>1590</c:v>
                </c:pt>
                <c:pt idx="320">
                  <c:v>1595</c:v>
                </c:pt>
                <c:pt idx="321">
                  <c:v>1600</c:v>
                </c:pt>
                <c:pt idx="322">
                  <c:v>1605</c:v>
                </c:pt>
                <c:pt idx="323">
                  <c:v>1610</c:v>
                </c:pt>
                <c:pt idx="324">
                  <c:v>1615</c:v>
                </c:pt>
                <c:pt idx="325">
                  <c:v>1620</c:v>
                </c:pt>
                <c:pt idx="326">
                  <c:v>1625</c:v>
                </c:pt>
                <c:pt idx="327">
                  <c:v>1630</c:v>
                </c:pt>
                <c:pt idx="328">
                  <c:v>1635</c:v>
                </c:pt>
                <c:pt idx="329">
                  <c:v>1640</c:v>
                </c:pt>
                <c:pt idx="330">
                  <c:v>1645</c:v>
                </c:pt>
                <c:pt idx="331">
                  <c:v>1650</c:v>
                </c:pt>
                <c:pt idx="332">
                  <c:v>1655</c:v>
                </c:pt>
                <c:pt idx="333">
                  <c:v>1660</c:v>
                </c:pt>
                <c:pt idx="334">
                  <c:v>1665</c:v>
                </c:pt>
                <c:pt idx="335">
                  <c:v>1670</c:v>
                </c:pt>
                <c:pt idx="336">
                  <c:v>1675</c:v>
                </c:pt>
                <c:pt idx="337">
                  <c:v>1680</c:v>
                </c:pt>
                <c:pt idx="338">
                  <c:v>1685</c:v>
                </c:pt>
                <c:pt idx="339">
                  <c:v>1690</c:v>
                </c:pt>
                <c:pt idx="340">
                  <c:v>1695</c:v>
                </c:pt>
                <c:pt idx="341">
                  <c:v>1700</c:v>
                </c:pt>
                <c:pt idx="342">
                  <c:v>1705</c:v>
                </c:pt>
                <c:pt idx="343">
                  <c:v>1710</c:v>
                </c:pt>
                <c:pt idx="344">
                  <c:v>1715</c:v>
                </c:pt>
                <c:pt idx="345">
                  <c:v>1720</c:v>
                </c:pt>
                <c:pt idx="346">
                  <c:v>1725</c:v>
                </c:pt>
                <c:pt idx="347">
                  <c:v>1730</c:v>
                </c:pt>
                <c:pt idx="348">
                  <c:v>1735</c:v>
                </c:pt>
                <c:pt idx="349">
                  <c:v>1740</c:v>
                </c:pt>
                <c:pt idx="350">
                  <c:v>1745</c:v>
                </c:pt>
                <c:pt idx="351">
                  <c:v>1750</c:v>
                </c:pt>
                <c:pt idx="352">
                  <c:v>1755</c:v>
                </c:pt>
                <c:pt idx="353">
                  <c:v>1760</c:v>
                </c:pt>
                <c:pt idx="354">
                  <c:v>1765</c:v>
                </c:pt>
                <c:pt idx="355">
                  <c:v>1770</c:v>
                </c:pt>
                <c:pt idx="356">
                  <c:v>1775</c:v>
                </c:pt>
                <c:pt idx="357">
                  <c:v>1780</c:v>
                </c:pt>
                <c:pt idx="358">
                  <c:v>1785</c:v>
                </c:pt>
                <c:pt idx="359">
                  <c:v>1790</c:v>
                </c:pt>
                <c:pt idx="360">
                  <c:v>1795</c:v>
                </c:pt>
                <c:pt idx="361">
                  <c:v>1800</c:v>
                </c:pt>
                <c:pt idx="362">
                  <c:v>1805</c:v>
                </c:pt>
                <c:pt idx="363">
                  <c:v>1810</c:v>
                </c:pt>
                <c:pt idx="364">
                  <c:v>1815</c:v>
                </c:pt>
                <c:pt idx="365">
                  <c:v>1820</c:v>
                </c:pt>
                <c:pt idx="366">
                  <c:v>1825</c:v>
                </c:pt>
                <c:pt idx="367">
                  <c:v>1830</c:v>
                </c:pt>
                <c:pt idx="368">
                  <c:v>1835</c:v>
                </c:pt>
                <c:pt idx="369">
                  <c:v>1840</c:v>
                </c:pt>
                <c:pt idx="370">
                  <c:v>1845</c:v>
                </c:pt>
                <c:pt idx="371">
                  <c:v>1850</c:v>
                </c:pt>
                <c:pt idx="372">
                  <c:v>1855</c:v>
                </c:pt>
                <c:pt idx="373">
                  <c:v>1860</c:v>
                </c:pt>
                <c:pt idx="374">
                  <c:v>1865</c:v>
                </c:pt>
                <c:pt idx="375">
                  <c:v>1870</c:v>
                </c:pt>
                <c:pt idx="376">
                  <c:v>1875</c:v>
                </c:pt>
                <c:pt idx="377">
                  <c:v>1880</c:v>
                </c:pt>
                <c:pt idx="378">
                  <c:v>1885</c:v>
                </c:pt>
                <c:pt idx="379">
                  <c:v>1890</c:v>
                </c:pt>
                <c:pt idx="380">
                  <c:v>1895</c:v>
                </c:pt>
                <c:pt idx="381">
                  <c:v>1900</c:v>
                </c:pt>
                <c:pt idx="382">
                  <c:v>1905</c:v>
                </c:pt>
                <c:pt idx="383">
                  <c:v>1910</c:v>
                </c:pt>
                <c:pt idx="384">
                  <c:v>1915</c:v>
                </c:pt>
                <c:pt idx="385">
                  <c:v>1920</c:v>
                </c:pt>
                <c:pt idx="386">
                  <c:v>1925</c:v>
                </c:pt>
                <c:pt idx="387">
                  <c:v>1930</c:v>
                </c:pt>
                <c:pt idx="388">
                  <c:v>1935</c:v>
                </c:pt>
                <c:pt idx="389">
                  <c:v>1940</c:v>
                </c:pt>
                <c:pt idx="390">
                  <c:v>1945</c:v>
                </c:pt>
                <c:pt idx="391">
                  <c:v>1950</c:v>
                </c:pt>
                <c:pt idx="392">
                  <c:v>1955</c:v>
                </c:pt>
                <c:pt idx="393">
                  <c:v>1960</c:v>
                </c:pt>
                <c:pt idx="394">
                  <c:v>1965</c:v>
                </c:pt>
                <c:pt idx="395">
                  <c:v>1970</c:v>
                </c:pt>
                <c:pt idx="396">
                  <c:v>1975</c:v>
                </c:pt>
                <c:pt idx="397">
                  <c:v>1980</c:v>
                </c:pt>
                <c:pt idx="398">
                  <c:v>1985</c:v>
                </c:pt>
                <c:pt idx="399">
                  <c:v>1990</c:v>
                </c:pt>
                <c:pt idx="400">
                  <c:v>1995</c:v>
                </c:pt>
                <c:pt idx="401">
                  <c:v>2000</c:v>
                </c:pt>
                <c:pt idx="402">
                  <c:v>2005</c:v>
                </c:pt>
                <c:pt idx="403">
                  <c:v>2010</c:v>
                </c:pt>
                <c:pt idx="404">
                  <c:v>2015</c:v>
                </c:pt>
                <c:pt idx="405">
                  <c:v>2020</c:v>
                </c:pt>
                <c:pt idx="406">
                  <c:v>2025</c:v>
                </c:pt>
                <c:pt idx="407">
                  <c:v>2030</c:v>
                </c:pt>
                <c:pt idx="408">
                  <c:v>2035</c:v>
                </c:pt>
                <c:pt idx="409">
                  <c:v>2040</c:v>
                </c:pt>
                <c:pt idx="410">
                  <c:v>2045</c:v>
                </c:pt>
                <c:pt idx="411">
                  <c:v>2050</c:v>
                </c:pt>
                <c:pt idx="412">
                  <c:v>2055</c:v>
                </c:pt>
                <c:pt idx="413">
                  <c:v>2060</c:v>
                </c:pt>
                <c:pt idx="414">
                  <c:v>2065</c:v>
                </c:pt>
                <c:pt idx="415">
                  <c:v>2070</c:v>
                </c:pt>
                <c:pt idx="416">
                  <c:v>2075</c:v>
                </c:pt>
                <c:pt idx="417">
                  <c:v>2080</c:v>
                </c:pt>
                <c:pt idx="418">
                  <c:v>2085</c:v>
                </c:pt>
                <c:pt idx="419">
                  <c:v>2090</c:v>
                </c:pt>
                <c:pt idx="420">
                  <c:v>2095</c:v>
                </c:pt>
                <c:pt idx="421">
                  <c:v>2100</c:v>
                </c:pt>
                <c:pt idx="422">
                  <c:v>2105</c:v>
                </c:pt>
                <c:pt idx="423">
                  <c:v>2110</c:v>
                </c:pt>
                <c:pt idx="424">
                  <c:v>2115</c:v>
                </c:pt>
                <c:pt idx="425">
                  <c:v>2120</c:v>
                </c:pt>
                <c:pt idx="426">
                  <c:v>2125</c:v>
                </c:pt>
                <c:pt idx="427">
                  <c:v>2130</c:v>
                </c:pt>
                <c:pt idx="428">
                  <c:v>2135</c:v>
                </c:pt>
                <c:pt idx="429">
                  <c:v>2140</c:v>
                </c:pt>
                <c:pt idx="430">
                  <c:v>2145</c:v>
                </c:pt>
                <c:pt idx="431">
                  <c:v>2150</c:v>
                </c:pt>
                <c:pt idx="432">
                  <c:v>2155</c:v>
                </c:pt>
                <c:pt idx="433">
                  <c:v>2160</c:v>
                </c:pt>
                <c:pt idx="434">
                  <c:v>2165</c:v>
                </c:pt>
                <c:pt idx="435">
                  <c:v>2170</c:v>
                </c:pt>
                <c:pt idx="436">
                  <c:v>2175</c:v>
                </c:pt>
                <c:pt idx="437">
                  <c:v>2180</c:v>
                </c:pt>
                <c:pt idx="438">
                  <c:v>2185</c:v>
                </c:pt>
                <c:pt idx="439">
                  <c:v>2190</c:v>
                </c:pt>
                <c:pt idx="440">
                  <c:v>2195</c:v>
                </c:pt>
                <c:pt idx="441">
                  <c:v>2200</c:v>
                </c:pt>
                <c:pt idx="442">
                  <c:v>2205</c:v>
                </c:pt>
                <c:pt idx="443">
                  <c:v>2210</c:v>
                </c:pt>
                <c:pt idx="444">
                  <c:v>2215</c:v>
                </c:pt>
                <c:pt idx="445">
                  <c:v>2220</c:v>
                </c:pt>
                <c:pt idx="446">
                  <c:v>2225</c:v>
                </c:pt>
                <c:pt idx="447">
                  <c:v>2230</c:v>
                </c:pt>
                <c:pt idx="448">
                  <c:v>2235</c:v>
                </c:pt>
                <c:pt idx="449">
                  <c:v>2240</c:v>
                </c:pt>
                <c:pt idx="450">
                  <c:v>2245</c:v>
                </c:pt>
                <c:pt idx="451">
                  <c:v>2250</c:v>
                </c:pt>
                <c:pt idx="452">
                  <c:v>2255</c:v>
                </c:pt>
                <c:pt idx="453">
                  <c:v>2260</c:v>
                </c:pt>
                <c:pt idx="454">
                  <c:v>2265</c:v>
                </c:pt>
                <c:pt idx="455">
                  <c:v>2270</c:v>
                </c:pt>
                <c:pt idx="456">
                  <c:v>2275</c:v>
                </c:pt>
                <c:pt idx="457">
                  <c:v>2280</c:v>
                </c:pt>
                <c:pt idx="458">
                  <c:v>2285</c:v>
                </c:pt>
                <c:pt idx="459">
                  <c:v>2290</c:v>
                </c:pt>
                <c:pt idx="460">
                  <c:v>2295</c:v>
                </c:pt>
                <c:pt idx="461">
                  <c:v>2300</c:v>
                </c:pt>
                <c:pt idx="462">
                  <c:v>2305</c:v>
                </c:pt>
                <c:pt idx="463">
                  <c:v>2310</c:v>
                </c:pt>
                <c:pt idx="464">
                  <c:v>2315</c:v>
                </c:pt>
                <c:pt idx="465">
                  <c:v>2320</c:v>
                </c:pt>
                <c:pt idx="466">
                  <c:v>2325</c:v>
                </c:pt>
                <c:pt idx="467">
                  <c:v>2330</c:v>
                </c:pt>
                <c:pt idx="468">
                  <c:v>2335</c:v>
                </c:pt>
                <c:pt idx="469">
                  <c:v>2340</c:v>
                </c:pt>
                <c:pt idx="470">
                  <c:v>2345</c:v>
                </c:pt>
                <c:pt idx="471">
                  <c:v>2350</c:v>
                </c:pt>
                <c:pt idx="472">
                  <c:v>2355</c:v>
                </c:pt>
                <c:pt idx="473">
                  <c:v>2360</c:v>
                </c:pt>
                <c:pt idx="474">
                  <c:v>2365</c:v>
                </c:pt>
                <c:pt idx="475">
                  <c:v>2370</c:v>
                </c:pt>
                <c:pt idx="476">
                  <c:v>2375</c:v>
                </c:pt>
                <c:pt idx="477">
                  <c:v>2380</c:v>
                </c:pt>
                <c:pt idx="478">
                  <c:v>2385</c:v>
                </c:pt>
                <c:pt idx="479">
                  <c:v>2390</c:v>
                </c:pt>
                <c:pt idx="480">
                  <c:v>2395</c:v>
                </c:pt>
                <c:pt idx="481">
                  <c:v>2400</c:v>
                </c:pt>
                <c:pt idx="482">
                  <c:v>2405</c:v>
                </c:pt>
                <c:pt idx="483">
                  <c:v>2410</c:v>
                </c:pt>
                <c:pt idx="484">
                  <c:v>2415</c:v>
                </c:pt>
                <c:pt idx="485">
                  <c:v>2420</c:v>
                </c:pt>
                <c:pt idx="486">
                  <c:v>2425</c:v>
                </c:pt>
                <c:pt idx="487">
                  <c:v>2430</c:v>
                </c:pt>
                <c:pt idx="488">
                  <c:v>2435</c:v>
                </c:pt>
                <c:pt idx="489">
                  <c:v>2440</c:v>
                </c:pt>
                <c:pt idx="490">
                  <c:v>2445</c:v>
                </c:pt>
                <c:pt idx="491">
                  <c:v>2450</c:v>
                </c:pt>
                <c:pt idx="492">
                  <c:v>2455</c:v>
                </c:pt>
                <c:pt idx="493">
                  <c:v>2460</c:v>
                </c:pt>
                <c:pt idx="494">
                  <c:v>2465</c:v>
                </c:pt>
                <c:pt idx="495">
                  <c:v>2470</c:v>
                </c:pt>
                <c:pt idx="496">
                  <c:v>2475</c:v>
                </c:pt>
                <c:pt idx="497">
                  <c:v>2480</c:v>
                </c:pt>
                <c:pt idx="498">
                  <c:v>2485</c:v>
                </c:pt>
                <c:pt idx="499">
                  <c:v>2490</c:v>
                </c:pt>
                <c:pt idx="500">
                  <c:v>2495</c:v>
                </c:pt>
                <c:pt idx="501">
                  <c:v>2500</c:v>
                </c:pt>
                <c:pt idx="502">
                  <c:v>2505</c:v>
                </c:pt>
                <c:pt idx="503">
                  <c:v>2510</c:v>
                </c:pt>
                <c:pt idx="504">
                  <c:v>2515</c:v>
                </c:pt>
                <c:pt idx="505">
                  <c:v>2520</c:v>
                </c:pt>
                <c:pt idx="506">
                  <c:v>2525</c:v>
                </c:pt>
                <c:pt idx="507">
                  <c:v>2530</c:v>
                </c:pt>
                <c:pt idx="508">
                  <c:v>2535</c:v>
                </c:pt>
                <c:pt idx="509">
                  <c:v>2540</c:v>
                </c:pt>
                <c:pt idx="510">
                  <c:v>2545</c:v>
                </c:pt>
                <c:pt idx="511">
                  <c:v>2550</c:v>
                </c:pt>
                <c:pt idx="512">
                  <c:v>2555</c:v>
                </c:pt>
                <c:pt idx="513">
                  <c:v>2560</c:v>
                </c:pt>
                <c:pt idx="514">
                  <c:v>2565</c:v>
                </c:pt>
                <c:pt idx="515">
                  <c:v>2570</c:v>
                </c:pt>
                <c:pt idx="516">
                  <c:v>2575</c:v>
                </c:pt>
                <c:pt idx="517">
                  <c:v>2580</c:v>
                </c:pt>
                <c:pt idx="518">
                  <c:v>2585</c:v>
                </c:pt>
                <c:pt idx="519">
                  <c:v>2590</c:v>
                </c:pt>
                <c:pt idx="520">
                  <c:v>2595</c:v>
                </c:pt>
                <c:pt idx="521">
                  <c:v>2600</c:v>
                </c:pt>
                <c:pt idx="522">
                  <c:v>2605</c:v>
                </c:pt>
                <c:pt idx="523">
                  <c:v>2610</c:v>
                </c:pt>
                <c:pt idx="524">
                  <c:v>2615</c:v>
                </c:pt>
                <c:pt idx="525">
                  <c:v>2620</c:v>
                </c:pt>
                <c:pt idx="526">
                  <c:v>2625</c:v>
                </c:pt>
                <c:pt idx="527">
                  <c:v>2630</c:v>
                </c:pt>
                <c:pt idx="528">
                  <c:v>2635</c:v>
                </c:pt>
                <c:pt idx="529">
                  <c:v>2640</c:v>
                </c:pt>
                <c:pt idx="530">
                  <c:v>2645</c:v>
                </c:pt>
                <c:pt idx="531">
                  <c:v>2650</c:v>
                </c:pt>
                <c:pt idx="532">
                  <c:v>2655</c:v>
                </c:pt>
                <c:pt idx="533">
                  <c:v>2660</c:v>
                </c:pt>
                <c:pt idx="534">
                  <c:v>2665</c:v>
                </c:pt>
                <c:pt idx="535">
                  <c:v>2670</c:v>
                </c:pt>
                <c:pt idx="536">
                  <c:v>2675</c:v>
                </c:pt>
                <c:pt idx="537">
                  <c:v>2680</c:v>
                </c:pt>
                <c:pt idx="538">
                  <c:v>2685</c:v>
                </c:pt>
                <c:pt idx="539">
                  <c:v>2690</c:v>
                </c:pt>
                <c:pt idx="540">
                  <c:v>2695</c:v>
                </c:pt>
                <c:pt idx="541">
                  <c:v>2700</c:v>
                </c:pt>
                <c:pt idx="542">
                  <c:v>2705</c:v>
                </c:pt>
                <c:pt idx="543">
                  <c:v>2710</c:v>
                </c:pt>
                <c:pt idx="544">
                  <c:v>2715</c:v>
                </c:pt>
                <c:pt idx="545">
                  <c:v>2720</c:v>
                </c:pt>
                <c:pt idx="546">
                  <c:v>2725</c:v>
                </c:pt>
                <c:pt idx="547">
                  <c:v>2730</c:v>
                </c:pt>
                <c:pt idx="548">
                  <c:v>2735</c:v>
                </c:pt>
                <c:pt idx="549">
                  <c:v>2740</c:v>
                </c:pt>
                <c:pt idx="550">
                  <c:v>2745</c:v>
                </c:pt>
                <c:pt idx="551">
                  <c:v>2750</c:v>
                </c:pt>
                <c:pt idx="552">
                  <c:v>2755</c:v>
                </c:pt>
                <c:pt idx="553">
                  <c:v>2760</c:v>
                </c:pt>
                <c:pt idx="554">
                  <c:v>2765</c:v>
                </c:pt>
                <c:pt idx="555">
                  <c:v>2770</c:v>
                </c:pt>
                <c:pt idx="556">
                  <c:v>2775</c:v>
                </c:pt>
                <c:pt idx="557">
                  <c:v>2780</c:v>
                </c:pt>
                <c:pt idx="558">
                  <c:v>2785</c:v>
                </c:pt>
                <c:pt idx="559">
                  <c:v>2790</c:v>
                </c:pt>
                <c:pt idx="560">
                  <c:v>2795</c:v>
                </c:pt>
                <c:pt idx="561">
                  <c:v>2800</c:v>
                </c:pt>
                <c:pt idx="562">
                  <c:v>2805</c:v>
                </c:pt>
                <c:pt idx="563">
                  <c:v>2810</c:v>
                </c:pt>
                <c:pt idx="564">
                  <c:v>2815</c:v>
                </c:pt>
                <c:pt idx="565">
                  <c:v>2820</c:v>
                </c:pt>
                <c:pt idx="566">
                  <c:v>2825</c:v>
                </c:pt>
                <c:pt idx="567">
                  <c:v>2830</c:v>
                </c:pt>
                <c:pt idx="568">
                  <c:v>2835</c:v>
                </c:pt>
                <c:pt idx="569">
                  <c:v>2840</c:v>
                </c:pt>
                <c:pt idx="570">
                  <c:v>2845</c:v>
                </c:pt>
                <c:pt idx="571">
                  <c:v>2850</c:v>
                </c:pt>
                <c:pt idx="572">
                  <c:v>2855</c:v>
                </c:pt>
                <c:pt idx="573">
                  <c:v>2860</c:v>
                </c:pt>
                <c:pt idx="574">
                  <c:v>2865</c:v>
                </c:pt>
                <c:pt idx="575">
                  <c:v>2870</c:v>
                </c:pt>
                <c:pt idx="576">
                  <c:v>2875</c:v>
                </c:pt>
                <c:pt idx="577">
                  <c:v>2880</c:v>
                </c:pt>
                <c:pt idx="578">
                  <c:v>2885</c:v>
                </c:pt>
                <c:pt idx="579">
                  <c:v>2890</c:v>
                </c:pt>
                <c:pt idx="580">
                  <c:v>2895</c:v>
                </c:pt>
                <c:pt idx="581">
                  <c:v>2900</c:v>
                </c:pt>
                <c:pt idx="582">
                  <c:v>2905</c:v>
                </c:pt>
                <c:pt idx="583">
                  <c:v>2910</c:v>
                </c:pt>
                <c:pt idx="584">
                  <c:v>2915</c:v>
                </c:pt>
                <c:pt idx="585">
                  <c:v>2920</c:v>
                </c:pt>
                <c:pt idx="586">
                  <c:v>2925</c:v>
                </c:pt>
                <c:pt idx="587">
                  <c:v>2930</c:v>
                </c:pt>
                <c:pt idx="588">
                  <c:v>2935</c:v>
                </c:pt>
                <c:pt idx="589">
                  <c:v>2940</c:v>
                </c:pt>
                <c:pt idx="590">
                  <c:v>2945</c:v>
                </c:pt>
                <c:pt idx="591">
                  <c:v>2950</c:v>
                </c:pt>
                <c:pt idx="592">
                  <c:v>2955</c:v>
                </c:pt>
                <c:pt idx="593">
                  <c:v>2960</c:v>
                </c:pt>
                <c:pt idx="594">
                  <c:v>2965</c:v>
                </c:pt>
                <c:pt idx="595">
                  <c:v>2970</c:v>
                </c:pt>
                <c:pt idx="596">
                  <c:v>2975</c:v>
                </c:pt>
                <c:pt idx="597">
                  <c:v>2980</c:v>
                </c:pt>
                <c:pt idx="598">
                  <c:v>2985</c:v>
                </c:pt>
                <c:pt idx="599">
                  <c:v>2990</c:v>
                </c:pt>
                <c:pt idx="600">
                  <c:v>2995</c:v>
                </c:pt>
                <c:pt idx="601">
                  <c:v>3000</c:v>
                </c:pt>
                <c:pt idx="602">
                  <c:v>3005</c:v>
                </c:pt>
                <c:pt idx="603">
                  <c:v>3010</c:v>
                </c:pt>
                <c:pt idx="604">
                  <c:v>3015</c:v>
                </c:pt>
                <c:pt idx="605">
                  <c:v>3020</c:v>
                </c:pt>
                <c:pt idx="606">
                  <c:v>3025</c:v>
                </c:pt>
                <c:pt idx="607">
                  <c:v>3030</c:v>
                </c:pt>
                <c:pt idx="608">
                  <c:v>3035</c:v>
                </c:pt>
                <c:pt idx="609">
                  <c:v>3040</c:v>
                </c:pt>
                <c:pt idx="610">
                  <c:v>3045</c:v>
                </c:pt>
                <c:pt idx="611">
                  <c:v>3050</c:v>
                </c:pt>
                <c:pt idx="612">
                  <c:v>3055</c:v>
                </c:pt>
                <c:pt idx="613">
                  <c:v>3060</c:v>
                </c:pt>
                <c:pt idx="614">
                  <c:v>3065</c:v>
                </c:pt>
                <c:pt idx="615">
                  <c:v>3070</c:v>
                </c:pt>
                <c:pt idx="616">
                  <c:v>3075</c:v>
                </c:pt>
                <c:pt idx="617">
                  <c:v>3080</c:v>
                </c:pt>
                <c:pt idx="618">
                  <c:v>3085</c:v>
                </c:pt>
                <c:pt idx="619">
                  <c:v>3090</c:v>
                </c:pt>
                <c:pt idx="620">
                  <c:v>3095</c:v>
                </c:pt>
                <c:pt idx="621">
                  <c:v>3100</c:v>
                </c:pt>
                <c:pt idx="622">
                  <c:v>3105</c:v>
                </c:pt>
                <c:pt idx="623">
                  <c:v>3110</c:v>
                </c:pt>
                <c:pt idx="624">
                  <c:v>3115</c:v>
                </c:pt>
                <c:pt idx="625">
                  <c:v>3120</c:v>
                </c:pt>
                <c:pt idx="626">
                  <c:v>3125</c:v>
                </c:pt>
                <c:pt idx="627">
                  <c:v>3130</c:v>
                </c:pt>
                <c:pt idx="628">
                  <c:v>3135</c:v>
                </c:pt>
                <c:pt idx="629">
                  <c:v>3140</c:v>
                </c:pt>
                <c:pt idx="630">
                  <c:v>3145</c:v>
                </c:pt>
                <c:pt idx="631">
                  <c:v>3150</c:v>
                </c:pt>
                <c:pt idx="632">
                  <c:v>3155</c:v>
                </c:pt>
                <c:pt idx="633">
                  <c:v>3160</c:v>
                </c:pt>
                <c:pt idx="634">
                  <c:v>3165</c:v>
                </c:pt>
                <c:pt idx="635">
                  <c:v>3170</c:v>
                </c:pt>
                <c:pt idx="636">
                  <c:v>3175</c:v>
                </c:pt>
                <c:pt idx="637">
                  <c:v>3180</c:v>
                </c:pt>
                <c:pt idx="638">
                  <c:v>3185</c:v>
                </c:pt>
                <c:pt idx="639">
                  <c:v>3190</c:v>
                </c:pt>
                <c:pt idx="640">
                  <c:v>3195</c:v>
                </c:pt>
                <c:pt idx="641">
                  <c:v>3200</c:v>
                </c:pt>
                <c:pt idx="642">
                  <c:v>3205</c:v>
                </c:pt>
                <c:pt idx="643">
                  <c:v>3210</c:v>
                </c:pt>
                <c:pt idx="644">
                  <c:v>3215</c:v>
                </c:pt>
                <c:pt idx="645">
                  <c:v>3220</c:v>
                </c:pt>
                <c:pt idx="646">
                  <c:v>3225</c:v>
                </c:pt>
                <c:pt idx="647">
                  <c:v>3230</c:v>
                </c:pt>
                <c:pt idx="648">
                  <c:v>3235</c:v>
                </c:pt>
                <c:pt idx="649">
                  <c:v>3240</c:v>
                </c:pt>
                <c:pt idx="650">
                  <c:v>3245</c:v>
                </c:pt>
                <c:pt idx="651">
                  <c:v>3250</c:v>
                </c:pt>
                <c:pt idx="652">
                  <c:v>3255</c:v>
                </c:pt>
                <c:pt idx="653">
                  <c:v>3260</c:v>
                </c:pt>
                <c:pt idx="654">
                  <c:v>3265</c:v>
                </c:pt>
                <c:pt idx="655">
                  <c:v>3270</c:v>
                </c:pt>
                <c:pt idx="656">
                  <c:v>3275</c:v>
                </c:pt>
                <c:pt idx="657">
                  <c:v>3280</c:v>
                </c:pt>
                <c:pt idx="658">
                  <c:v>3285</c:v>
                </c:pt>
                <c:pt idx="659">
                  <c:v>3290</c:v>
                </c:pt>
                <c:pt idx="660">
                  <c:v>3295</c:v>
                </c:pt>
                <c:pt idx="661">
                  <c:v>3300</c:v>
                </c:pt>
                <c:pt idx="662">
                  <c:v>3305</c:v>
                </c:pt>
                <c:pt idx="663">
                  <c:v>3310</c:v>
                </c:pt>
                <c:pt idx="664">
                  <c:v>3315</c:v>
                </c:pt>
                <c:pt idx="665">
                  <c:v>3320</c:v>
                </c:pt>
                <c:pt idx="666">
                  <c:v>3325</c:v>
                </c:pt>
                <c:pt idx="667">
                  <c:v>3330</c:v>
                </c:pt>
                <c:pt idx="668">
                  <c:v>3335</c:v>
                </c:pt>
                <c:pt idx="669">
                  <c:v>3340</c:v>
                </c:pt>
                <c:pt idx="670">
                  <c:v>3345</c:v>
                </c:pt>
                <c:pt idx="671">
                  <c:v>3350</c:v>
                </c:pt>
                <c:pt idx="672">
                  <c:v>3355</c:v>
                </c:pt>
                <c:pt idx="673">
                  <c:v>3360</c:v>
                </c:pt>
                <c:pt idx="674">
                  <c:v>3365</c:v>
                </c:pt>
                <c:pt idx="675">
                  <c:v>3370</c:v>
                </c:pt>
                <c:pt idx="676">
                  <c:v>3375</c:v>
                </c:pt>
                <c:pt idx="677">
                  <c:v>3380</c:v>
                </c:pt>
                <c:pt idx="678">
                  <c:v>3385</c:v>
                </c:pt>
                <c:pt idx="679">
                  <c:v>3390</c:v>
                </c:pt>
                <c:pt idx="680">
                  <c:v>3395</c:v>
                </c:pt>
                <c:pt idx="681">
                  <c:v>3400</c:v>
                </c:pt>
                <c:pt idx="682">
                  <c:v>3405</c:v>
                </c:pt>
                <c:pt idx="683">
                  <c:v>3410</c:v>
                </c:pt>
                <c:pt idx="684">
                  <c:v>3415</c:v>
                </c:pt>
                <c:pt idx="685">
                  <c:v>3420</c:v>
                </c:pt>
                <c:pt idx="686">
                  <c:v>3425</c:v>
                </c:pt>
                <c:pt idx="687">
                  <c:v>3430</c:v>
                </c:pt>
                <c:pt idx="688">
                  <c:v>3435</c:v>
                </c:pt>
                <c:pt idx="689">
                  <c:v>3440</c:v>
                </c:pt>
                <c:pt idx="690">
                  <c:v>3445</c:v>
                </c:pt>
                <c:pt idx="691">
                  <c:v>3450</c:v>
                </c:pt>
                <c:pt idx="692">
                  <c:v>3455</c:v>
                </c:pt>
                <c:pt idx="693">
                  <c:v>3460</c:v>
                </c:pt>
                <c:pt idx="694">
                  <c:v>3465</c:v>
                </c:pt>
                <c:pt idx="695">
                  <c:v>3470</c:v>
                </c:pt>
                <c:pt idx="696">
                  <c:v>3475</c:v>
                </c:pt>
                <c:pt idx="697">
                  <c:v>3480</c:v>
                </c:pt>
                <c:pt idx="698">
                  <c:v>3485</c:v>
                </c:pt>
                <c:pt idx="699">
                  <c:v>3490</c:v>
                </c:pt>
                <c:pt idx="700">
                  <c:v>3495</c:v>
                </c:pt>
                <c:pt idx="701">
                  <c:v>3500</c:v>
                </c:pt>
                <c:pt idx="702">
                  <c:v>3505</c:v>
                </c:pt>
                <c:pt idx="703">
                  <c:v>3510</c:v>
                </c:pt>
                <c:pt idx="704">
                  <c:v>3515</c:v>
                </c:pt>
                <c:pt idx="705">
                  <c:v>3520</c:v>
                </c:pt>
                <c:pt idx="706">
                  <c:v>3525</c:v>
                </c:pt>
                <c:pt idx="707">
                  <c:v>3530</c:v>
                </c:pt>
                <c:pt idx="708">
                  <c:v>3535</c:v>
                </c:pt>
                <c:pt idx="709">
                  <c:v>3540</c:v>
                </c:pt>
                <c:pt idx="710">
                  <c:v>3545</c:v>
                </c:pt>
                <c:pt idx="711">
                  <c:v>3550</c:v>
                </c:pt>
                <c:pt idx="712">
                  <c:v>3555</c:v>
                </c:pt>
                <c:pt idx="713">
                  <c:v>3560</c:v>
                </c:pt>
                <c:pt idx="714">
                  <c:v>3565</c:v>
                </c:pt>
                <c:pt idx="715">
                  <c:v>3570</c:v>
                </c:pt>
                <c:pt idx="716">
                  <c:v>3575</c:v>
                </c:pt>
                <c:pt idx="717">
                  <c:v>3580</c:v>
                </c:pt>
                <c:pt idx="718">
                  <c:v>3585</c:v>
                </c:pt>
                <c:pt idx="719">
                  <c:v>3590</c:v>
                </c:pt>
                <c:pt idx="720">
                  <c:v>3595</c:v>
                </c:pt>
                <c:pt idx="721">
                  <c:v>3600</c:v>
                </c:pt>
                <c:pt idx="722">
                  <c:v>3605</c:v>
                </c:pt>
                <c:pt idx="723">
                  <c:v>3610</c:v>
                </c:pt>
                <c:pt idx="724">
                  <c:v>3615</c:v>
                </c:pt>
                <c:pt idx="725">
                  <c:v>3620</c:v>
                </c:pt>
                <c:pt idx="726">
                  <c:v>3625</c:v>
                </c:pt>
                <c:pt idx="727">
                  <c:v>3630</c:v>
                </c:pt>
                <c:pt idx="728">
                  <c:v>3635</c:v>
                </c:pt>
                <c:pt idx="729">
                  <c:v>3640</c:v>
                </c:pt>
                <c:pt idx="730">
                  <c:v>3645</c:v>
                </c:pt>
                <c:pt idx="731">
                  <c:v>3650</c:v>
                </c:pt>
                <c:pt idx="732">
                  <c:v>3655</c:v>
                </c:pt>
                <c:pt idx="733">
                  <c:v>3660</c:v>
                </c:pt>
                <c:pt idx="734">
                  <c:v>3665</c:v>
                </c:pt>
                <c:pt idx="735">
                  <c:v>3670</c:v>
                </c:pt>
                <c:pt idx="736">
                  <c:v>3675</c:v>
                </c:pt>
                <c:pt idx="737">
                  <c:v>3680</c:v>
                </c:pt>
                <c:pt idx="738">
                  <c:v>3685</c:v>
                </c:pt>
                <c:pt idx="739">
                  <c:v>3690</c:v>
                </c:pt>
                <c:pt idx="740">
                  <c:v>3695</c:v>
                </c:pt>
                <c:pt idx="741">
                  <c:v>3700</c:v>
                </c:pt>
                <c:pt idx="742">
                  <c:v>3705</c:v>
                </c:pt>
                <c:pt idx="743">
                  <c:v>3710</c:v>
                </c:pt>
                <c:pt idx="744">
                  <c:v>3715</c:v>
                </c:pt>
                <c:pt idx="745">
                  <c:v>3720</c:v>
                </c:pt>
                <c:pt idx="746">
                  <c:v>3725</c:v>
                </c:pt>
                <c:pt idx="747">
                  <c:v>3730</c:v>
                </c:pt>
                <c:pt idx="748">
                  <c:v>3735</c:v>
                </c:pt>
                <c:pt idx="749">
                  <c:v>3740</c:v>
                </c:pt>
                <c:pt idx="750">
                  <c:v>3745</c:v>
                </c:pt>
                <c:pt idx="751">
                  <c:v>3750</c:v>
                </c:pt>
                <c:pt idx="752">
                  <c:v>3755</c:v>
                </c:pt>
                <c:pt idx="753">
                  <c:v>3760</c:v>
                </c:pt>
                <c:pt idx="754">
                  <c:v>3765</c:v>
                </c:pt>
                <c:pt idx="755">
                  <c:v>3770</c:v>
                </c:pt>
                <c:pt idx="756">
                  <c:v>3775</c:v>
                </c:pt>
                <c:pt idx="757">
                  <c:v>3780</c:v>
                </c:pt>
                <c:pt idx="758">
                  <c:v>3785</c:v>
                </c:pt>
                <c:pt idx="759">
                  <c:v>3790</c:v>
                </c:pt>
                <c:pt idx="760">
                  <c:v>3795</c:v>
                </c:pt>
                <c:pt idx="761">
                  <c:v>3800</c:v>
                </c:pt>
                <c:pt idx="762">
                  <c:v>3805</c:v>
                </c:pt>
                <c:pt idx="763">
                  <c:v>3810</c:v>
                </c:pt>
                <c:pt idx="764">
                  <c:v>3815</c:v>
                </c:pt>
                <c:pt idx="765">
                  <c:v>3820</c:v>
                </c:pt>
                <c:pt idx="766">
                  <c:v>3825</c:v>
                </c:pt>
                <c:pt idx="767">
                  <c:v>3830</c:v>
                </c:pt>
                <c:pt idx="768">
                  <c:v>3835</c:v>
                </c:pt>
                <c:pt idx="769">
                  <c:v>3840</c:v>
                </c:pt>
                <c:pt idx="770">
                  <c:v>3845</c:v>
                </c:pt>
                <c:pt idx="771">
                  <c:v>3850</c:v>
                </c:pt>
                <c:pt idx="772">
                  <c:v>3855</c:v>
                </c:pt>
                <c:pt idx="773">
                  <c:v>3860</c:v>
                </c:pt>
                <c:pt idx="774">
                  <c:v>3865</c:v>
                </c:pt>
                <c:pt idx="775">
                  <c:v>3870</c:v>
                </c:pt>
                <c:pt idx="776">
                  <c:v>3875</c:v>
                </c:pt>
                <c:pt idx="777">
                  <c:v>3880</c:v>
                </c:pt>
                <c:pt idx="778">
                  <c:v>3885</c:v>
                </c:pt>
                <c:pt idx="779">
                  <c:v>3890</c:v>
                </c:pt>
                <c:pt idx="780">
                  <c:v>3895</c:v>
                </c:pt>
                <c:pt idx="781">
                  <c:v>3900</c:v>
                </c:pt>
                <c:pt idx="782">
                  <c:v>3905</c:v>
                </c:pt>
                <c:pt idx="783">
                  <c:v>3910</c:v>
                </c:pt>
                <c:pt idx="784">
                  <c:v>3915</c:v>
                </c:pt>
                <c:pt idx="785">
                  <c:v>3920</c:v>
                </c:pt>
                <c:pt idx="786">
                  <c:v>3925</c:v>
                </c:pt>
                <c:pt idx="787">
                  <c:v>3930</c:v>
                </c:pt>
                <c:pt idx="788">
                  <c:v>3935</c:v>
                </c:pt>
                <c:pt idx="789">
                  <c:v>3940</c:v>
                </c:pt>
                <c:pt idx="790">
                  <c:v>3945</c:v>
                </c:pt>
                <c:pt idx="791">
                  <c:v>3950</c:v>
                </c:pt>
                <c:pt idx="792">
                  <c:v>3955</c:v>
                </c:pt>
                <c:pt idx="793">
                  <c:v>3960</c:v>
                </c:pt>
                <c:pt idx="794">
                  <c:v>3965</c:v>
                </c:pt>
                <c:pt idx="795">
                  <c:v>3970</c:v>
                </c:pt>
                <c:pt idx="796">
                  <c:v>3975</c:v>
                </c:pt>
                <c:pt idx="797">
                  <c:v>3980</c:v>
                </c:pt>
                <c:pt idx="798">
                  <c:v>3985</c:v>
                </c:pt>
                <c:pt idx="799">
                  <c:v>3990</c:v>
                </c:pt>
                <c:pt idx="800">
                  <c:v>3995</c:v>
                </c:pt>
                <c:pt idx="801">
                  <c:v>4000</c:v>
                </c:pt>
                <c:pt idx="802">
                  <c:v>4005</c:v>
                </c:pt>
                <c:pt idx="803">
                  <c:v>4010</c:v>
                </c:pt>
                <c:pt idx="804">
                  <c:v>4015</c:v>
                </c:pt>
                <c:pt idx="805">
                  <c:v>4020</c:v>
                </c:pt>
                <c:pt idx="806">
                  <c:v>4025</c:v>
                </c:pt>
                <c:pt idx="807">
                  <c:v>4030</c:v>
                </c:pt>
                <c:pt idx="808">
                  <c:v>4035</c:v>
                </c:pt>
                <c:pt idx="809">
                  <c:v>4040</c:v>
                </c:pt>
                <c:pt idx="810">
                  <c:v>4045</c:v>
                </c:pt>
                <c:pt idx="811">
                  <c:v>4050</c:v>
                </c:pt>
                <c:pt idx="812">
                  <c:v>4055</c:v>
                </c:pt>
                <c:pt idx="813">
                  <c:v>4060</c:v>
                </c:pt>
                <c:pt idx="814">
                  <c:v>4065</c:v>
                </c:pt>
                <c:pt idx="815">
                  <c:v>4070</c:v>
                </c:pt>
                <c:pt idx="816">
                  <c:v>4075</c:v>
                </c:pt>
                <c:pt idx="817">
                  <c:v>4080</c:v>
                </c:pt>
                <c:pt idx="818">
                  <c:v>4085</c:v>
                </c:pt>
                <c:pt idx="819">
                  <c:v>4090</c:v>
                </c:pt>
                <c:pt idx="820">
                  <c:v>4095</c:v>
                </c:pt>
                <c:pt idx="821">
                  <c:v>4100</c:v>
                </c:pt>
                <c:pt idx="822">
                  <c:v>4105</c:v>
                </c:pt>
                <c:pt idx="823">
                  <c:v>4110</c:v>
                </c:pt>
                <c:pt idx="824">
                  <c:v>4115</c:v>
                </c:pt>
                <c:pt idx="825">
                  <c:v>4120</c:v>
                </c:pt>
                <c:pt idx="826">
                  <c:v>4125</c:v>
                </c:pt>
                <c:pt idx="827">
                  <c:v>4130</c:v>
                </c:pt>
                <c:pt idx="828">
                  <c:v>4135</c:v>
                </c:pt>
                <c:pt idx="829">
                  <c:v>4140</c:v>
                </c:pt>
                <c:pt idx="830">
                  <c:v>4145</c:v>
                </c:pt>
                <c:pt idx="831">
                  <c:v>4150</c:v>
                </c:pt>
                <c:pt idx="832">
                  <c:v>4155</c:v>
                </c:pt>
                <c:pt idx="833">
                  <c:v>4160</c:v>
                </c:pt>
                <c:pt idx="834">
                  <c:v>4165</c:v>
                </c:pt>
                <c:pt idx="835">
                  <c:v>4170</c:v>
                </c:pt>
                <c:pt idx="836">
                  <c:v>4175</c:v>
                </c:pt>
                <c:pt idx="837">
                  <c:v>4180</c:v>
                </c:pt>
                <c:pt idx="838">
                  <c:v>4185</c:v>
                </c:pt>
                <c:pt idx="839">
                  <c:v>4190</c:v>
                </c:pt>
                <c:pt idx="840">
                  <c:v>4195</c:v>
                </c:pt>
                <c:pt idx="841">
                  <c:v>4200</c:v>
                </c:pt>
                <c:pt idx="842">
                  <c:v>4205</c:v>
                </c:pt>
                <c:pt idx="843">
                  <c:v>4210</c:v>
                </c:pt>
                <c:pt idx="844">
                  <c:v>4215</c:v>
                </c:pt>
                <c:pt idx="845">
                  <c:v>4220</c:v>
                </c:pt>
                <c:pt idx="846">
                  <c:v>4225</c:v>
                </c:pt>
                <c:pt idx="847">
                  <c:v>4230</c:v>
                </c:pt>
                <c:pt idx="848">
                  <c:v>4235</c:v>
                </c:pt>
                <c:pt idx="849">
                  <c:v>4240</c:v>
                </c:pt>
                <c:pt idx="850">
                  <c:v>4245</c:v>
                </c:pt>
                <c:pt idx="851">
                  <c:v>4250</c:v>
                </c:pt>
                <c:pt idx="852">
                  <c:v>4255</c:v>
                </c:pt>
                <c:pt idx="853">
                  <c:v>4260</c:v>
                </c:pt>
                <c:pt idx="854">
                  <c:v>4265</c:v>
                </c:pt>
                <c:pt idx="855">
                  <c:v>4270</c:v>
                </c:pt>
                <c:pt idx="856">
                  <c:v>4275</c:v>
                </c:pt>
                <c:pt idx="857">
                  <c:v>4280</c:v>
                </c:pt>
                <c:pt idx="858">
                  <c:v>4285</c:v>
                </c:pt>
                <c:pt idx="859">
                  <c:v>4290</c:v>
                </c:pt>
                <c:pt idx="860">
                  <c:v>4295</c:v>
                </c:pt>
                <c:pt idx="861">
                  <c:v>4300</c:v>
                </c:pt>
                <c:pt idx="862">
                  <c:v>4305</c:v>
                </c:pt>
                <c:pt idx="863">
                  <c:v>4310</c:v>
                </c:pt>
                <c:pt idx="864">
                  <c:v>4315</c:v>
                </c:pt>
                <c:pt idx="865">
                  <c:v>4320</c:v>
                </c:pt>
                <c:pt idx="866">
                  <c:v>4325</c:v>
                </c:pt>
                <c:pt idx="867">
                  <c:v>4330</c:v>
                </c:pt>
                <c:pt idx="868">
                  <c:v>4335</c:v>
                </c:pt>
                <c:pt idx="869">
                  <c:v>4340</c:v>
                </c:pt>
                <c:pt idx="870">
                  <c:v>4345</c:v>
                </c:pt>
                <c:pt idx="871">
                  <c:v>4350</c:v>
                </c:pt>
                <c:pt idx="872">
                  <c:v>4355</c:v>
                </c:pt>
                <c:pt idx="873">
                  <c:v>4360</c:v>
                </c:pt>
                <c:pt idx="874">
                  <c:v>4365</c:v>
                </c:pt>
                <c:pt idx="875">
                  <c:v>4370</c:v>
                </c:pt>
                <c:pt idx="876">
                  <c:v>4375</c:v>
                </c:pt>
                <c:pt idx="877">
                  <c:v>4380</c:v>
                </c:pt>
                <c:pt idx="878">
                  <c:v>4385</c:v>
                </c:pt>
                <c:pt idx="879">
                  <c:v>4390</c:v>
                </c:pt>
                <c:pt idx="880">
                  <c:v>4395</c:v>
                </c:pt>
                <c:pt idx="881">
                  <c:v>4400</c:v>
                </c:pt>
                <c:pt idx="882">
                  <c:v>4405</c:v>
                </c:pt>
                <c:pt idx="883">
                  <c:v>4410</c:v>
                </c:pt>
                <c:pt idx="884">
                  <c:v>4415</c:v>
                </c:pt>
                <c:pt idx="885">
                  <c:v>4420</c:v>
                </c:pt>
                <c:pt idx="886">
                  <c:v>4425</c:v>
                </c:pt>
                <c:pt idx="887">
                  <c:v>4430</c:v>
                </c:pt>
                <c:pt idx="888">
                  <c:v>4435</c:v>
                </c:pt>
                <c:pt idx="889">
                  <c:v>4440</c:v>
                </c:pt>
                <c:pt idx="890">
                  <c:v>4445</c:v>
                </c:pt>
                <c:pt idx="891">
                  <c:v>4450</c:v>
                </c:pt>
                <c:pt idx="892">
                  <c:v>4455</c:v>
                </c:pt>
                <c:pt idx="893">
                  <c:v>4460</c:v>
                </c:pt>
                <c:pt idx="894">
                  <c:v>4465</c:v>
                </c:pt>
                <c:pt idx="895">
                  <c:v>4470</c:v>
                </c:pt>
                <c:pt idx="896">
                  <c:v>4475</c:v>
                </c:pt>
                <c:pt idx="897">
                  <c:v>4480</c:v>
                </c:pt>
                <c:pt idx="898">
                  <c:v>4485</c:v>
                </c:pt>
                <c:pt idx="899">
                  <c:v>4490</c:v>
                </c:pt>
                <c:pt idx="900">
                  <c:v>4495</c:v>
                </c:pt>
                <c:pt idx="901">
                  <c:v>4500</c:v>
                </c:pt>
                <c:pt idx="902">
                  <c:v>4505</c:v>
                </c:pt>
                <c:pt idx="903">
                  <c:v>4510</c:v>
                </c:pt>
                <c:pt idx="904">
                  <c:v>4515</c:v>
                </c:pt>
                <c:pt idx="905">
                  <c:v>4520</c:v>
                </c:pt>
                <c:pt idx="906">
                  <c:v>4525</c:v>
                </c:pt>
                <c:pt idx="907">
                  <c:v>4530</c:v>
                </c:pt>
                <c:pt idx="908">
                  <c:v>4535</c:v>
                </c:pt>
                <c:pt idx="909">
                  <c:v>4540</c:v>
                </c:pt>
                <c:pt idx="910">
                  <c:v>4545</c:v>
                </c:pt>
                <c:pt idx="911">
                  <c:v>4550</c:v>
                </c:pt>
                <c:pt idx="912">
                  <c:v>4555</c:v>
                </c:pt>
                <c:pt idx="913">
                  <c:v>4560</c:v>
                </c:pt>
                <c:pt idx="914">
                  <c:v>4565</c:v>
                </c:pt>
                <c:pt idx="915">
                  <c:v>4570</c:v>
                </c:pt>
                <c:pt idx="916">
                  <c:v>4575</c:v>
                </c:pt>
                <c:pt idx="917">
                  <c:v>4580</c:v>
                </c:pt>
                <c:pt idx="918">
                  <c:v>4585</c:v>
                </c:pt>
                <c:pt idx="919">
                  <c:v>4590</c:v>
                </c:pt>
                <c:pt idx="920">
                  <c:v>4595</c:v>
                </c:pt>
                <c:pt idx="921">
                  <c:v>4600</c:v>
                </c:pt>
                <c:pt idx="922">
                  <c:v>4605</c:v>
                </c:pt>
                <c:pt idx="923">
                  <c:v>4610</c:v>
                </c:pt>
                <c:pt idx="924">
                  <c:v>4615</c:v>
                </c:pt>
                <c:pt idx="925">
                  <c:v>4620</c:v>
                </c:pt>
                <c:pt idx="926">
                  <c:v>4625</c:v>
                </c:pt>
                <c:pt idx="927">
                  <c:v>4630</c:v>
                </c:pt>
                <c:pt idx="928">
                  <c:v>4635</c:v>
                </c:pt>
                <c:pt idx="929">
                  <c:v>4640</c:v>
                </c:pt>
                <c:pt idx="930">
                  <c:v>4645</c:v>
                </c:pt>
                <c:pt idx="931">
                  <c:v>4650</c:v>
                </c:pt>
                <c:pt idx="932">
                  <c:v>4655</c:v>
                </c:pt>
                <c:pt idx="933">
                  <c:v>4660</c:v>
                </c:pt>
                <c:pt idx="934">
                  <c:v>4665</c:v>
                </c:pt>
                <c:pt idx="935">
                  <c:v>4670</c:v>
                </c:pt>
                <c:pt idx="936">
                  <c:v>4675</c:v>
                </c:pt>
                <c:pt idx="937">
                  <c:v>4680</c:v>
                </c:pt>
                <c:pt idx="938">
                  <c:v>4685</c:v>
                </c:pt>
                <c:pt idx="939">
                  <c:v>4690</c:v>
                </c:pt>
                <c:pt idx="940">
                  <c:v>4695</c:v>
                </c:pt>
                <c:pt idx="941">
                  <c:v>4700</c:v>
                </c:pt>
                <c:pt idx="942">
                  <c:v>4705</c:v>
                </c:pt>
                <c:pt idx="943">
                  <c:v>4710</c:v>
                </c:pt>
                <c:pt idx="944">
                  <c:v>4715</c:v>
                </c:pt>
                <c:pt idx="945">
                  <c:v>4720</c:v>
                </c:pt>
                <c:pt idx="946">
                  <c:v>4725</c:v>
                </c:pt>
                <c:pt idx="947">
                  <c:v>4730</c:v>
                </c:pt>
                <c:pt idx="948">
                  <c:v>4735</c:v>
                </c:pt>
                <c:pt idx="949">
                  <c:v>4740</c:v>
                </c:pt>
                <c:pt idx="950">
                  <c:v>4745</c:v>
                </c:pt>
                <c:pt idx="951">
                  <c:v>4750</c:v>
                </c:pt>
                <c:pt idx="952">
                  <c:v>4755</c:v>
                </c:pt>
                <c:pt idx="953">
                  <c:v>4760</c:v>
                </c:pt>
                <c:pt idx="954">
                  <c:v>4765</c:v>
                </c:pt>
                <c:pt idx="955">
                  <c:v>4770</c:v>
                </c:pt>
                <c:pt idx="956">
                  <c:v>4775</c:v>
                </c:pt>
                <c:pt idx="957">
                  <c:v>4780</c:v>
                </c:pt>
                <c:pt idx="958">
                  <c:v>4785</c:v>
                </c:pt>
                <c:pt idx="959">
                  <c:v>4790</c:v>
                </c:pt>
                <c:pt idx="960">
                  <c:v>4795</c:v>
                </c:pt>
                <c:pt idx="961">
                  <c:v>4800</c:v>
                </c:pt>
                <c:pt idx="962">
                  <c:v>4805</c:v>
                </c:pt>
                <c:pt idx="963">
                  <c:v>4810</c:v>
                </c:pt>
                <c:pt idx="964">
                  <c:v>4815</c:v>
                </c:pt>
                <c:pt idx="965">
                  <c:v>4820</c:v>
                </c:pt>
                <c:pt idx="966">
                  <c:v>4825</c:v>
                </c:pt>
                <c:pt idx="967">
                  <c:v>4830</c:v>
                </c:pt>
                <c:pt idx="968">
                  <c:v>4835</c:v>
                </c:pt>
                <c:pt idx="969">
                  <c:v>4840</c:v>
                </c:pt>
                <c:pt idx="970">
                  <c:v>4845</c:v>
                </c:pt>
                <c:pt idx="971">
                  <c:v>4850</c:v>
                </c:pt>
                <c:pt idx="972">
                  <c:v>4855</c:v>
                </c:pt>
                <c:pt idx="973">
                  <c:v>4860</c:v>
                </c:pt>
                <c:pt idx="974">
                  <c:v>4865</c:v>
                </c:pt>
                <c:pt idx="975">
                  <c:v>4870</c:v>
                </c:pt>
                <c:pt idx="976">
                  <c:v>4875</c:v>
                </c:pt>
                <c:pt idx="977">
                  <c:v>4880</c:v>
                </c:pt>
                <c:pt idx="978">
                  <c:v>4885</c:v>
                </c:pt>
                <c:pt idx="979">
                  <c:v>4890</c:v>
                </c:pt>
                <c:pt idx="980">
                  <c:v>4895</c:v>
                </c:pt>
                <c:pt idx="981">
                  <c:v>4900</c:v>
                </c:pt>
                <c:pt idx="982">
                  <c:v>4905</c:v>
                </c:pt>
                <c:pt idx="983">
                  <c:v>4910</c:v>
                </c:pt>
                <c:pt idx="984">
                  <c:v>4915</c:v>
                </c:pt>
                <c:pt idx="985">
                  <c:v>4920</c:v>
                </c:pt>
                <c:pt idx="986">
                  <c:v>4925</c:v>
                </c:pt>
                <c:pt idx="987">
                  <c:v>4930</c:v>
                </c:pt>
                <c:pt idx="988">
                  <c:v>4935</c:v>
                </c:pt>
                <c:pt idx="989">
                  <c:v>4940</c:v>
                </c:pt>
                <c:pt idx="990">
                  <c:v>4945</c:v>
                </c:pt>
                <c:pt idx="991">
                  <c:v>4950</c:v>
                </c:pt>
                <c:pt idx="992">
                  <c:v>4955</c:v>
                </c:pt>
                <c:pt idx="993">
                  <c:v>4960</c:v>
                </c:pt>
                <c:pt idx="994">
                  <c:v>4965</c:v>
                </c:pt>
                <c:pt idx="995">
                  <c:v>4970</c:v>
                </c:pt>
                <c:pt idx="996">
                  <c:v>4975</c:v>
                </c:pt>
                <c:pt idx="997">
                  <c:v>4980</c:v>
                </c:pt>
                <c:pt idx="998">
                  <c:v>4985</c:v>
                </c:pt>
                <c:pt idx="999">
                  <c:v>4990</c:v>
                </c:pt>
                <c:pt idx="1000">
                  <c:v>4995</c:v>
                </c:pt>
              </c:numCache>
            </c:numRef>
          </c:xVal>
          <c:yVal>
            <c:numRef>
              <c:f>'Compation 3'!$E:$E</c:f>
              <c:numCache>
                <c:formatCode>General</c:formatCode>
                <c:ptCount val="1048576"/>
                <c:pt idx="0">
                  <c:v>0</c:v>
                </c:pt>
                <c:pt idx="1">
                  <c:v>1800</c:v>
                </c:pt>
                <c:pt idx="2">
                  <c:v>1800</c:v>
                </c:pt>
                <c:pt idx="3">
                  <c:v>1560</c:v>
                </c:pt>
                <c:pt idx="4">
                  <c:v>1000</c:v>
                </c:pt>
                <c:pt idx="5">
                  <c:v>1000</c:v>
                </c:pt>
                <c:pt idx="6">
                  <c:v>840</c:v>
                </c:pt>
                <c:pt idx="7">
                  <c:v>840</c:v>
                </c:pt>
                <c:pt idx="8">
                  <c:v>430</c:v>
                </c:pt>
                <c:pt idx="9">
                  <c:v>430</c:v>
                </c:pt>
                <c:pt idx="10">
                  <c:v>320</c:v>
                </c:pt>
                <c:pt idx="11">
                  <c:v>160</c:v>
                </c:pt>
                <c:pt idx="12">
                  <c:v>160</c:v>
                </c:pt>
                <c:pt idx="13">
                  <c:v>160</c:v>
                </c:pt>
                <c:pt idx="14">
                  <c:v>160</c:v>
                </c:pt>
                <c:pt idx="15">
                  <c:v>160</c:v>
                </c:pt>
                <c:pt idx="16">
                  <c:v>160</c:v>
                </c:pt>
                <c:pt idx="17">
                  <c:v>90</c:v>
                </c:pt>
                <c:pt idx="18">
                  <c:v>90</c:v>
                </c:pt>
                <c:pt idx="19">
                  <c:v>90</c:v>
                </c:pt>
                <c:pt idx="20">
                  <c:v>90</c:v>
                </c:pt>
                <c:pt idx="21">
                  <c:v>170</c:v>
                </c:pt>
                <c:pt idx="22">
                  <c:v>20</c:v>
                </c:pt>
                <c:pt idx="23">
                  <c:v>20</c:v>
                </c:pt>
                <c:pt idx="24">
                  <c:v>20</c:v>
                </c:pt>
                <c:pt idx="25">
                  <c:v>20</c:v>
                </c:pt>
                <c:pt idx="26">
                  <c:v>20</c:v>
                </c:pt>
                <c:pt idx="27">
                  <c:v>20</c:v>
                </c:pt>
                <c:pt idx="28">
                  <c:v>20</c:v>
                </c:pt>
                <c:pt idx="29">
                  <c:v>20</c:v>
                </c:pt>
                <c:pt idx="30">
                  <c:v>20</c:v>
                </c:pt>
                <c:pt idx="31">
                  <c:v>20</c:v>
                </c:pt>
                <c:pt idx="32">
                  <c:v>20</c:v>
                </c:pt>
                <c:pt idx="33">
                  <c:v>20</c:v>
                </c:pt>
                <c:pt idx="34">
                  <c:v>20</c:v>
                </c:pt>
                <c:pt idx="35">
                  <c:v>20</c:v>
                </c:pt>
                <c:pt idx="36">
                  <c:v>20</c:v>
                </c:pt>
                <c:pt idx="37">
                  <c:v>20</c:v>
                </c:pt>
                <c:pt idx="38">
                  <c:v>20</c:v>
                </c:pt>
                <c:pt idx="39">
                  <c:v>20</c:v>
                </c:pt>
                <c:pt idx="40">
                  <c:v>95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155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55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300</c:v>
                </c:pt>
                <c:pt idx="69">
                  <c:v>85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75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110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130</c:v>
                </c:pt>
                <c:pt idx="98">
                  <c:v>0</c:v>
                </c:pt>
                <c:pt idx="99">
                  <c:v>80</c:v>
                </c:pt>
                <c:pt idx="100">
                  <c:v>120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175</c:v>
                </c:pt>
                <c:pt idx="120">
                  <c:v>220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95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100</c:v>
                </c:pt>
                <c:pt idx="139">
                  <c:v>0</c:v>
                </c:pt>
                <c:pt idx="140">
                  <c:v>130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70</c:v>
                </c:pt>
                <c:pt idx="152">
                  <c:v>0</c:v>
                </c:pt>
                <c:pt idx="153">
                  <c:v>0</c:v>
                </c:pt>
                <c:pt idx="154">
                  <c:v>70</c:v>
                </c:pt>
                <c:pt idx="155">
                  <c:v>0</c:v>
                </c:pt>
                <c:pt idx="156">
                  <c:v>0</c:v>
                </c:pt>
                <c:pt idx="157">
                  <c:v>90</c:v>
                </c:pt>
                <c:pt idx="158">
                  <c:v>0</c:v>
                </c:pt>
                <c:pt idx="159">
                  <c:v>90</c:v>
                </c:pt>
                <c:pt idx="160">
                  <c:v>20</c:v>
                </c:pt>
                <c:pt idx="161">
                  <c:v>20</c:v>
                </c:pt>
                <c:pt idx="162">
                  <c:v>20</c:v>
                </c:pt>
                <c:pt idx="163">
                  <c:v>20</c:v>
                </c:pt>
                <c:pt idx="164">
                  <c:v>20</c:v>
                </c:pt>
                <c:pt idx="165">
                  <c:v>20</c:v>
                </c:pt>
                <c:pt idx="166">
                  <c:v>20</c:v>
                </c:pt>
                <c:pt idx="167">
                  <c:v>20</c:v>
                </c:pt>
                <c:pt idx="168">
                  <c:v>20</c:v>
                </c:pt>
                <c:pt idx="169">
                  <c:v>20</c:v>
                </c:pt>
                <c:pt idx="170">
                  <c:v>20</c:v>
                </c:pt>
                <c:pt idx="171">
                  <c:v>45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120</c:v>
                </c:pt>
                <c:pt idx="185">
                  <c:v>30</c:v>
                </c:pt>
                <c:pt idx="186">
                  <c:v>60</c:v>
                </c:pt>
                <c:pt idx="187">
                  <c:v>20</c:v>
                </c:pt>
                <c:pt idx="188">
                  <c:v>20</c:v>
                </c:pt>
                <c:pt idx="189">
                  <c:v>20</c:v>
                </c:pt>
                <c:pt idx="190">
                  <c:v>20</c:v>
                </c:pt>
                <c:pt idx="191">
                  <c:v>55</c:v>
                </c:pt>
                <c:pt idx="192">
                  <c:v>0</c:v>
                </c:pt>
                <c:pt idx="193">
                  <c:v>0</c:v>
                </c:pt>
                <c:pt idx="194">
                  <c:v>70</c:v>
                </c:pt>
                <c:pt idx="195">
                  <c:v>85</c:v>
                </c:pt>
                <c:pt idx="196">
                  <c:v>60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80</c:v>
                </c:pt>
                <c:pt idx="227">
                  <c:v>65</c:v>
                </c:pt>
                <c:pt idx="228">
                  <c:v>0</c:v>
                </c:pt>
                <c:pt idx="229">
                  <c:v>80</c:v>
                </c:pt>
                <c:pt idx="230">
                  <c:v>70</c:v>
                </c:pt>
                <c:pt idx="231">
                  <c:v>70</c:v>
                </c:pt>
                <c:pt idx="232">
                  <c:v>70</c:v>
                </c:pt>
                <c:pt idx="233">
                  <c:v>70</c:v>
                </c:pt>
                <c:pt idx="234">
                  <c:v>70</c:v>
                </c:pt>
                <c:pt idx="235">
                  <c:v>80</c:v>
                </c:pt>
                <c:pt idx="236">
                  <c:v>60</c:v>
                </c:pt>
                <c:pt idx="237">
                  <c:v>60</c:v>
                </c:pt>
                <c:pt idx="238">
                  <c:v>60</c:v>
                </c:pt>
                <c:pt idx="239">
                  <c:v>60</c:v>
                </c:pt>
                <c:pt idx="240">
                  <c:v>145</c:v>
                </c:pt>
                <c:pt idx="241">
                  <c:v>30</c:v>
                </c:pt>
                <c:pt idx="242">
                  <c:v>30</c:v>
                </c:pt>
                <c:pt idx="243">
                  <c:v>70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130</c:v>
                </c:pt>
                <c:pt idx="251">
                  <c:v>20</c:v>
                </c:pt>
                <c:pt idx="252">
                  <c:v>20</c:v>
                </c:pt>
                <c:pt idx="253">
                  <c:v>20</c:v>
                </c:pt>
                <c:pt idx="254">
                  <c:v>40</c:v>
                </c:pt>
                <c:pt idx="255">
                  <c:v>65</c:v>
                </c:pt>
                <c:pt idx="256">
                  <c:v>20</c:v>
                </c:pt>
                <c:pt idx="257">
                  <c:v>20</c:v>
                </c:pt>
                <c:pt idx="258">
                  <c:v>20</c:v>
                </c:pt>
                <c:pt idx="259">
                  <c:v>20</c:v>
                </c:pt>
                <c:pt idx="260">
                  <c:v>20</c:v>
                </c:pt>
                <c:pt idx="261">
                  <c:v>20</c:v>
                </c:pt>
                <c:pt idx="262">
                  <c:v>20</c:v>
                </c:pt>
                <c:pt idx="263">
                  <c:v>20</c:v>
                </c:pt>
                <c:pt idx="264">
                  <c:v>20</c:v>
                </c:pt>
                <c:pt idx="265">
                  <c:v>20</c:v>
                </c:pt>
                <c:pt idx="266">
                  <c:v>20</c:v>
                </c:pt>
                <c:pt idx="267">
                  <c:v>20</c:v>
                </c:pt>
                <c:pt idx="268">
                  <c:v>20</c:v>
                </c:pt>
                <c:pt idx="269">
                  <c:v>85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130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60</c:v>
                </c:pt>
                <c:pt idx="296">
                  <c:v>80</c:v>
                </c:pt>
                <c:pt idx="297">
                  <c:v>0</c:v>
                </c:pt>
                <c:pt idx="298">
                  <c:v>0</c:v>
                </c:pt>
                <c:pt idx="299">
                  <c:v>120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90</c:v>
                </c:pt>
                <c:pt idx="308">
                  <c:v>30</c:v>
                </c:pt>
                <c:pt idx="309">
                  <c:v>65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290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60</c:v>
                </c:pt>
                <c:pt idx="328">
                  <c:v>110</c:v>
                </c:pt>
                <c:pt idx="329">
                  <c:v>0</c:v>
                </c:pt>
                <c:pt idx="330">
                  <c:v>0</c:v>
                </c:pt>
                <c:pt idx="331">
                  <c:v>120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160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130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70</c:v>
                </c:pt>
                <c:pt idx="349">
                  <c:v>70</c:v>
                </c:pt>
                <c:pt idx="350">
                  <c:v>70</c:v>
                </c:pt>
                <c:pt idx="351">
                  <c:v>70</c:v>
                </c:pt>
                <c:pt idx="352">
                  <c:v>100</c:v>
                </c:pt>
                <c:pt idx="353">
                  <c:v>0</c:v>
                </c:pt>
                <c:pt idx="354">
                  <c:v>0</c:v>
                </c:pt>
                <c:pt idx="355">
                  <c:v>120</c:v>
                </c:pt>
                <c:pt idx="356">
                  <c:v>20</c:v>
                </c:pt>
                <c:pt idx="357">
                  <c:v>20</c:v>
                </c:pt>
                <c:pt idx="358">
                  <c:v>20</c:v>
                </c:pt>
                <c:pt idx="359">
                  <c:v>20</c:v>
                </c:pt>
                <c:pt idx="360">
                  <c:v>20</c:v>
                </c:pt>
                <c:pt idx="361">
                  <c:v>20</c:v>
                </c:pt>
                <c:pt idx="362">
                  <c:v>95</c:v>
                </c:pt>
                <c:pt idx="363">
                  <c:v>40</c:v>
                </c:pt>
                <c:pt idx="364">
                  <c:v>105</c:v>
                </c:pt>
                <c:pt idx="365">
                  <c:v>60</c:v>
                </c:pt>
                <c:pt idx="366">
                  <c:v>60</c:v>
                </c:pt>
                <c:pt idx="367">
                  <c:v>60</c:v>
                </c:pt>
                <c:pt idx="368">
                  <c:v>60</c:v>
                </c:pt>
                <c:pt idx="369">
                  <c:v>60</c:v>
                </c:pt>
                <c:pt idx="370">
                  <c:v>60</c:v>
                </c:pt>
                <c:pt idx="371">
                  <c:v>60</c:v>
                </c:pt>
                <c:pt idx="372">
                  <c:v>60</c:v>
                </c:pt>
                <c:pt idx="373">
                  <c:v>60</c:v>
                </c:pt>
                <c:pt idx="374">
                  <c:v>60</c:v>
                </c:pt>
                <c:pt idx="375">
                  <c:v>60</c:v>
                </c:pt>
                <c:pt idx="376">
                  <c:v>60</c:v>
                </c:pt>
                <c:pt idx="377">
                  <c:v>60</c:v>
                </c:pt>
                <c:pt idx="378">
                  <c:v>60</c:v>
                </c:pt>
                <c:pt idx="379">
                  <c:v>60</c:v>
                </c:pt>
                <c:pt idx="380">
                  <c:v>85</c:v>
                </c:pt>
                <c:pt idx="381">
                  <c:v>110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110</c:v>
                </c:pt>
                <c:pt idx="386">
                  <c:v>30</c:v>
                </c:pt>
                <c:pt idx="387">
                  <c:v>30</c:v>
                </c:pt>
                <c:pt idx="388">
                  <c:v>30</c:v>
                </c:pt>
                <c:pt idx="389">
                  <c:v>30</c:v>
                </c:pt>
                <c:pt idx="390">
                  <c:v>80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60</c:v>
                </c:pt>
                <c:pt idx="399">
                  <c:v>95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120</c:v>
                </c:pt>
                <c:pt idx="416">
                  <c:v>0</c:v>
                </c:pt>
                <c:pt idx="417">
                  <c:v>0</c:v>
                </c:pt>
                <c:pt idx="418">
                  <c:v>140</c:v>
                </c:pt>
                <c:pt idx="419">
                  <c:v>0</c:v>
                </c:pt>
                <c:pt idx="420">
                  <c:v>110</c:v>
                </c:pt>
                <c:pt idx="421">
                  <c:v>30</c:v>
                </c:pt>
                <c:pt idx="422">
                  <c:v>70</c:v>
                </c:pt>
                <c:pt idx="423">
                  <c:v>150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80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220</c:v>
                </c:pt>
                <c:pt idx="446">
                  <c:v>30</c:v>
                </c:pt>
                <c:pt idx="447">
                  <c:v>30</c:v>
                </c:pt>
                <c:pt idx="448">
                  <c:v>30</c:v>
                </c:pt>
                <c:pt idx="449">
                  <c:v>30</c:v>
                </c:pt>
                <c:pt idx="450">
                  <c:v>30</c:v>
                </c:pt>
                <c:pt idx="451">
                  <c:v>30</c:v>
                </c:pt>
                <c:pt idx="452">
                  <c:v>30</c:v>
                </c:pt>
                <c:pt idx="453">
                  <c:v>30</c:v>
                </c:pt>
                <c:pt idx="454">
                  <c:v>60</c:v>
                </c:pt>
                <c:pt idx="455">
                  <c:v>150</c:v>
                </c:pt>
                <c:pt idx="456">
                  <c:v>100</c:v>
                </c:pt>
                <c:pt idx="457">
                  <c:v>100</c:v>
                </c:pt>
                <c:pt idx="458">
                  <c:v>125</c:v>
                </c:pt>
                <c:pt idx="459">
                  <c:v>20</c:v>
                </c:pt>
                <c:pt idx="460">
                  <c:v>20</c:v>
                </c:pt>
                <c:pt idx="461">
                  <c:v>20</c:v>
                </c:pt>
                <c:pt idx="462">
                  <c:v>20</c:v>
                </c:pt>
                <c:pt idx="463">
                  <c:v>20</c:v>
                </c:pt>
                <c:pt idx="464">
                  <c:v>20</c:v>
                </c:pt>
                <c:pt idx="465">
                  <c:v>20</c:v>
                </c:pt>
                <c:pt idx="466">
                  <c:v>20</c:v>
                </c:pt>
                <c:pt idx="467">
                  <c:v>20</c:v>
                </c:pt>
                <c:pt idx="468">
                  <c:v>20</c:v>
                </c:pt>
                <c:pt idx="469">
                  <c:v>20</c:v>
                </c:pt>
                <c:pt idx="470">
                  <c:v>70</c:v>
                </c:pt>
                <c:pt idx="471">
                  <c:v>0</c:v>
                </c:pt>
                <c:pt idx="472">
                  <c:v>0</c:v>
                </c:pt>
                <c:pt idx="473">
                  <c:v>140</c:v>
                </c:pt>
                <c:pt idx="474">
                  <c:v>110</c:v>
                </c:pt>
                <c:pt idx="475">
                  <c:v>0</c:v>
                </c:pt>
                <c:pt idx="476">
                  <c:v>150</c:v>
                </c:pt>
                <c:pt idx="477">
                  <c:v>0</c:v>
                </c:pt>
                <c:pt idx="478">
                  <c:v>0</c:v>
                </c:pt>
                <c:pt idx="479">
                  <c:v>170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150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120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160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130</c:v>
                </c:pt>
                <c:pt idx="534">
                  <c:v>50</c:v>
                </c:pt>
                <c:pt idx="535">
                  <c:v>50</c:v>
                </c:pt>
                <c:pt idx="536">
                  <c:v>80</c:v>
                </c:pt>
                <c:pt idx="537">
                  <c:v>200</c:v>
                </c:pt>
                <c:pt idx="538">
                  <c:v>40</c:v>
                </c:pt>
                <c:pt idx="539">
                  <c:v>40</c:v>
                </c:pt>
                <c:pt idx="540">
                  <c:v>135</c:v>
                </c:pt>
                <c:pt idx="541">
                  <c:v>40</c:v>
                </c:pt>
                <c:pt idx="542">
                  <c:v>40</c:v>
                </c:pt>
                <c:pt idx="543">
                  <c:v>40</c:v>
                </c:pt>
                <c:pt idx="544">
                  <c:v>40</c:v>
                </c:pt>
                <c:pt idx="545">
                  <c:v>60</c:v>
                </c:pt>
                <c:pt idx="546">
                  <c:v>110</c:v>
                </c:pt>
                <c:pt idx="547">
                  <c:v>110</c:v>
                </c:pt>
                <c:pt idx="548">
                  <c:v>110</c:v>
                </c:pt>
                <c:pt idx="549">
                  <c:v>110</c:v>
                </c:pt>
                <c:pt idx="550">
                  <c:v>110</c:v>
                </c:pt>
                <c:pt idx="551">
                  <c:v>110</c:v>
                </c:pt>
                <c:pt idx="552">
                  <c:v>110</c:v>
                </c:pt>
                <c:pt idx="553">
                  <c:v>110</c:v>
                </c:pt>
                <c:pt idx="554">
                  <c:v>110</c:v>
                </c:pt>
                <c:pt idx="555">
                  <c:v>110</c:v>
                </c:pt>
                <c:pt idx="556">
                  <c:v>110</c:v>
                </c:pt>
                <c:pt idx="557">
                  <c:v>110</c:v>
                </c:pt>
                <c:pt idx="558">
                  <c:v>110</c:v>
                </c:pt>
                <c:pt idx="559">
                  <c:v>110</c:v>
                </c:pt>
                <c:pt idx="560">
                  <c:v>110</c:v>
                </c:pt>
                <c:pt idx="561">
                  <c:v>110</c:v>
                </c:pt>
                <c:pt idx="562">
                  <c:v>110</c:v>
                </c:pt>
                <c:pt idx="563">
                  <c:v>110</c:v>
                </c:pt>
                <c:pt idx="564">
                  <c:v>110</c:v>
                </c:pt>
                <c:pt idx="565">
                  <c:v>110</c:v>
                </c:pt>
                <c:pt idx="566">
                  <c:v>110</c:v>
                </c:pt>
                <c:pt idx="567">
                  <c:v>110</c:v>
                </c:pt>
                <c:pt idx="568">
                  <c:v>110</c:v>
                </c:pt>
                <c:pt idx="569">
                  <c:v>110</c:v>
                </c:pt>
                <c:pt idx="570">
                  <c:v>110</c:v>
                </c:pt>
                <c:pt idx="571">
                  <c:v>110</c:v>
                </c:pt>
                <c:pt idx="572">
                  <c:v>110</c:v>
                </c:pt>
                <c:pt idx="573">
                  <c:v>110</c:v>
                </c:pt>
                <c:pt idx="574">
                  <c:v>110</c:v>
                </c:pt>
                <c:pt idx="575">
                  <c:v>110</c:v>
                </c:pt>
                <c:pt idx="576">
                  <c:v>130</c:v>
                </c:pt>
                <c:pt idx="577">
                  <c:v>30</c:v>
                </c:pt>
                <c:pt idx="578">
                  <c:v>55</c:v>
                </c:pt>
                <c:pt idx="579">
                  <c:v>100</c:v>
                </c:pt>
                <c:pt idx="580">
                  <c:v>100</c:v>
                </c:pt>
                <c:pt idx="581">
                  <c:v>100</c:v>
                </c:pt>
                <c:pt idx="582">
                  <c:v>100</c:v>
                </c:pt>
                <c:pt idx="583">
                  <c:v>100</c:v>
                </c:pt>
                <c:pt idx="584">
                  <c:v>105</c:v>
                </c:pt>
                <c:pt idx="585">
                  <c:v>20</c:v>
                </c:pt>
                <c:pt idx="586">
                  <c:v>20</c:v>
                </c:pt>
                <c:pt idx="587">
                  <c:v>20</c:v>
                </c:pt>
                <c:pt idx="588">
                  <c:v>20</c:v>
                </c:pt>
                <c:pt idx="589">
                  <c:v>20</c:v>
                </c:pt>
                <c:pt idx="590">
                  <c:v>20</c:v>
                </c:pt>
                <c:pt idx="591">
                  <c:v>20</c:v>
                </c:pt>
                <c:pt idx="592">
                  <c:v>20</c:v>
                </c:pt>
                <c:pt idx="593">
                  <c:v>105</c:v>
                </c:pt>
                <c:pt idx="594">
                  <c:v>70</c:v>
                </c:pt>
                <c:pt idx="595">
                  <c:v>70</c:v>
                </c:pt>
                <c:pt idx="596">
                  <c:v>70</c:v>
                </c:pt>
                <c:pt idx="597">
                  <c:v>70</c:v>
                </c:pt>
                <c:pt idx="598">
                  <c:v>70</c:v>
                </c:pt>
                <c:pt idx="599">
                  <c:v>70</c:v>
                </c:pt>
                <c:pt idx="600">
                  <c:v>70</c:v>
                </c:pt>
                <c:pt idx="601">
                  <c:v>70</c:v>
                </c:pt>
                <c:pt idx="602">
                  <c:v>70</c:v>
                </c:pt>
                <c:pt idx="603">
                  <c:v>105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190</c:v>
                </c:pt>
                <c:pt idx="608">
                  <c:v>20</c:v>
                </c:pt>
                <c:pt idx="609">
                  <c:v>20</c:v>
                </c:pt>
                <c:pt idx="610">
                  <c:v>20</c:v>
                </c:pt>
                <c:pt idx="611">
                  <c:v>95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170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150</c:v>
                </c:pt>
                <c:pt idx="631">
                  <c:v>90</c:v>
                </c:pt>
                <c:pt idx="632">
                  <c:v>20</c:v>
                </c:pt>
                <c:pt idx="633">
                  <c:v>20</c:v>
                </c:pt>
                <c:pt idx="634">
                  <c:v>20</c:v>
                </c:pt>
                <c:pt idx="635">
                  <c:v>20</c:v>
                </c:pt>
                <c:pt idx="636">
                  <c:v>110</c:v>
                </c:pt>
                <c:pt idx="637">
                  <c:v>135</c:v>
                </c:pt>
                <c:pt idx="638">
                  <c:v>0</c:v>
                </c:pt>
                <c:pt idx="639">
                  <c:v>110</c:v>
                </c:pt>
                <c:pt idx="640">
                  <c:v>140</c:v>
                </c:pt>
                <c:pt idx="641">
                  <c:v>0</c:v>
                </c:pt>
                <c:pt idx="642">
                  <c:v>70</c:v>
                </c:pt>
                <c:pt idx="643">
                  <c:v>110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150</c:v>
                </c:pt>
                <c:pt idx="662">
                  <c:v>115</c:v>
                </c:pt>
                <c:pt idx="663">
                  <c:v>30</c:v>
                </c:pt>
                <c:pt idx="664">
                  <c:v>90</c:v>
                </c:pt>
                <c:pt idx="665">
                  <c:v>0</c:v>
                </c:pt>
                <c:pt idx="666">
                  <c:v>190</c:v>
                </c:pt>
                <c:pt idx="667">
                  <c:v>230</c:v>
                </c:pt>
                <c:pt idx="668">
                  <c:v>20</c:v>
                </c:pt>
                <c:pt idx="669">
                  <c:v>20</c:v>
                </c:pt>
                <c:pt idx="670">
                  <c:v>20</c:v>
                </c:pt>
                <c:pt idx="671">
                  <c:v>20</c:v>
                </c:pt>
                <c:pt idx="672">
                  <c:v>20</c:v>
                </c:pt>
                <c:pt idx="673">
                  <c:v>20</c:v>
                </c:pt>
                <c:pt idx="674">
                  <c:v>20</c:v>
                </c:pt>
                <c:pt idx="675">
                  <c:v>100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130</c:v>
                </c:pt>
                <c:pt idx="681">
                  <c:v>30</c:v>
                </c:pt>
                <c:pt idx="682">
                  <c:v>30</c:v>
                </c:pt>
                <c:pt idx="683">
                  <c:v>30</c:v>
                </c:pt>
                <c:pt idx="684">
                  <c:v>30</c:v>
                </c:pt>
                <c:pt idx="685">
                  <c:v>30</c:v>
                </c:pt>
                <c:pt idx="686">
                  <c:v>30</c:v>
                </c:pt>
                <c:pt idx="687">
                  <c:v>30</c:v>
                </c:pt>
                <c:pt idx="688">
                  <c:v>30</c:v>
                </c:pt>
                <c:pt idx="689">
                  <c:v>30</c:v>
                </c:pt>
                <c:pt idx="690">
                  <c:v>30</c:v>
                </c:pt>
                <c:pt idx="691">
                  <c:v>30</c:v>
                </c:pt>
                <c:pt idx="692">
                  <c:v>30</c:v>
                </c:pt>
                <c:pt idx="693">
                  <c:v>30</c:v>
                </c:pt>
                <c:pt idx="694">
                  <c:v>75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190</c:v>
                </c:pt>
                <c:pt idx="700">
                  <c:v>50</c:v>
                </c:pt>
                <c:pt idx="701">
                  <c:v>50</c:v>
                </c:pt>
                <c:pt idx="702">
                  <c:v>50</c:v>
                </c:pt>
                <c:pt idx="703">
                  <c:v>50</c:v>
                </c:pt>
                <c:pt idx="704">
                  <c:v>50</c:v>
                </c:pt>
                <c:pt idx="705">
                  <c:v>50</c:v>
                </c:pt>
                <c:pt idx="706">
                  <c:v>50</c:v>
                </c:pt>
                <c:pt idx="707">
                  <c:v>165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170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220</c:v>
                </c:pt>
                <c:pt idx="719">
                  <c:v>80</c:v>
                </c:pt>
                <c:pt idx="720">
                  <c:v>80</c:v>
                </c:pt>
                <c:pt idx="721">
                  <c:v>80</c:v>
                </c:pt>
                <c:pt idx="722">
                  <c:v>80</c:v>
                </c:pt>
                <c:pt idx="723">
                  <c:v>80</c:v>
                </c:pt>
                <c:pt idx="724">
                  <c:v>80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220</c:v>
                </c:pt>
                <c:pt idx="735">
                  <c:v>20</c:v>
                </c:pt>
                <c:pt idx="736">
                  <c:v>20</c:v>
                </c:pt>
                <c:pt idx="737">
                  <c:v>20</c:v>
                </c:pt>
                <c:pt idx="738">
                  <c:v>20</c:v>
                </c:pt>
                <c:pt idx="739">
                  <c:v>20</c:v>
                </c:pt>
                <c:pt idx="740">
                  <c:v>20</c:v>
                </c:pt>
                <c:pt idx="741">
                  <c:v>20</c:v>
                </c:pt>
                <c:pt idx="742">
                  <c:v>85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210</c:v>
                </c:pt>
                <c:pt idx="750">
                  <c:v>30</c:v>
                </c:pt>
                <c:pt idx="751">
                  <c:v>30</c:v>
                </c:pt>
                <c:pt idx="752">
                  <c:v>30</c:v>
                </c:pt>
                <c:pt idx="753">
                  <c:v>45</c:v>
                </c:pt>
                <c:pt idx="754">
                  <c:v>80</c:v>
                </c:pt>
                <c:pt idx="755">
                  <c:v>80</c:v>
                </c:pt>
                <c:pt idx="756">
                  <c:v>80</c:v>
                </c:pt>
                <c:pt idx="757">
                  <c:v>80</c:v>
                </c:pt>
                <c:pt idx="758">
                  <c:v>80</c:v>
                </c:pt>
                <c:pt idx="759">
                  <c:v>140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130</c:v>
                </c:pt>
                <c:pt idx="767">
                  <c:v>170</c:v>
                </c:pt>
                <c:pt idx="768">
                  <c:v>0</c:v>
                </c:pt>
                <c:pt idx="769">
                  <c:v>0</c:v>
                </c:pt>
                <c:pt idx="770">
                  <c:v>120</c:v>
                </c:pt>
                <c:pt idx="771">
                  <c:v>190</c:v>
                </c:pt>
                <c:pt idx="772">
                  <c:v>150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280</c:v>
                </c:pt>
                <c:pt idx="783">
                  <c:v>50</c:v>
                </c:pt>
                <c:pt idx="784">
                  <c:v>50</c:v>
                </c:pt>
                <c:pt idx="785">
                  <c:v>50</c:v>
                </c:pt>
                <c:pt idx="786">
                  <c:v>50</c:v>
                </c:pt>
                <c:pt idx="787">
                  <c:v>50</c:v>
                </c:pt>
                <c:pt idx="788">
                  <c:v>75</c:v>
                </c:pt>
                <c:pt idx="789">
                  <c:v>130</c:v>
                </c:pt>
                <c:pt idx="790">
                  <c:v>0</c:v>
                </c:pt>
                <c:pt idx="791">
                  <c:v>200</c:v>
                </c:pt>
                <c:pt idx="792">
                  <c:v>60</c:v>
                </c:pt>
                <c:pt idx="793">
                  <c:v>60</c:v>
                </c:pt>
                <c:pt idx="794">
                  <c:v>175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150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140</c:v>
                </c:pt>
                <c:pt idx="820">
                  <c:v>0</c:v>
                </c:pt>
                <c:pt idx="821">
                  <c:v>160</c:v>
                </c:pt>
                <c:pt idx="822">
                  <c:v>100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180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200</c:v>
                </c:pt>
                <c:pt idx="831">
                  <c:v>20</c:v>
                </c:pt>
                <c:pt idx="832">
                  <c:v>20</c:v>
                </c:pt>
                <c:pt idx="833">
                  <c:v>100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130</c:v>
                </c:pt>
                <c:pt idx="840">
                  <c:v>95</c:v>
                </c:pt>
                <c:pt idx="841">
                  <c:v>30</c:v>
                </c:pt>
                <c:pt idx="842">
                  <c:v>85</c:v>
                </c:pt>
                <c:pt idx="843">
                  <c:v>0</c:v>
                </c:pt>
                <c:pt idx="844">
                  <c:v>190</c:v>
                </c:pt>
                <c:pt idx="845">
                  <c:v>20</c:v>
                </c:pt>
                <c:pt idx="846">
                  <c:v>20</c:v>
                </c:pt>
                <c:pt idx="847">
                  <c:v>20</c:v>
                </c:pt>
                <c:pt idx="848">
                  <c:v>65</c:v>
                </c:pt>
                <c:pt idx="849">
                  <c:v>60</c:v>
                </c:pt>
                <c:pt idx="850">
                  <c:v>60</c:v>
                </c:pt>
                <c:pt idx="851">
                  <c:v>60</c:v>
                </c:pt>
                <c:pt idx="852">
                  <c:v>60</c:v>
                </c:pt>
                <c:pt idx="853">
                  <c:v>60</c:v>
                </c:pt>
                <c:pt idx="854">
                  <c:v>60</c:v>
                </c:pt>
                <c:pt idx="855">
                  <c:v>60</c:v>
                </c:pt>
                <c:pt idx="856">
                  <c:v>60</c:v>
                </c:pt>
                <c:pt idx="857">
                  <c:v>60</c:v>
                </c:pt>
                <c:pt idx="858">
                  <c:v>60</c:v>
                </c:pt>
                <c:pt idx="859">
                  <c:v>60</c:v>
                </c:pt>
                <c:pt idx="860">
                  <c:v>60</c:v>
                </c:pt>
                <c:pt idx="861">
                  <c:v>60</c:v>
                </c:pt>
                <c:pt idx="862">
                  <c:v>60</c:v>
                </c:pt>
                <c:pt idx="863">
                  <c:v>60</c:v>
                </c:pt>
                <c:pt idx="864">
                  <c:v>60</c:v>
                </c:pt>
                <c:pt idx="865">
                  <c:v>60</c:v>
                </c:pt>
                <c:pt idx="866">
                  <c:v>60</c:v>
                </c:pt>
                <c:pt idx="867">
                  <c:v>60</c:v>
                </c:pt>
                <c:pt idx="868">
                  <c:v>60</c:v>
                </c:pt>
                <c:pt idx="869">
                  <c:v>60</c:v>
                </c:pt>
                <c:pt idx="870">
                  <c:v>60</c:v>
                </c:pt>
                <c:pt idx="871">
                  <c:v>60</c:v>
                </c:pt>
                <c:pt idx="872">
                  <c:v>60</c:v>
                </c:pt>
                <c:pt idx="873">
                  <c:v>150</c:v>
                </c:pt>
                <c:pt idx="874">
                  <c:v>0</c:v>
                </c:pt>
                <c:pt idx="875">
                  <c:v>160</c:v>
                </c:pt>
                <c:pt idx="876">
                  <c:v>80</c:v>
                </c:pt>
                <c:pt idx="877">
                  <c:v>80</c:v>
                </c:pt>
                <c:pt idx="878">
                  <c:v>80</c:v>
                </c:pt>
                <c:pt idx="879">
                  <c:v>70</c:v>
                </c:pt>
                <c:pt idx="880">
                  <c:v>65</c:v>
                </c:pt>
                <c:pt idx="881">
                  <c:v>120</c:v>
                </c:pt>
                <c:pt idx="882">
                  <c:v>100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160</c:v>
                </c:pt>
                <c:pt idx="888">
                  <c:v>150</c:v>
                </c:pt>
                <c:pt idx="889">
                  <c:v>150</c:v>
                </c:pt>
                <c:pt idx="890">
                  <c:v>165</c:v>
                </c:pt>
                <c:pt idx="891">
                  <c:v>20</c:v>
                </c:pt>
                <c:pt idx="892">
                  <c:v>20</c:v>
                </c:pt>
                <c:pt idx="893">
                  <c:v>20</c:v>
                </c:pt>
                <c:pt idx="894">
                  <c:v>20</c:v>
                </c:pt>
                <c:pt idx="895">
                  <c:v>20</c:v>
                </c:pt>
                <c:pt idx="896">
                  <c:v>50</c:v>
                </c:pt>
                <c:pt idx="897">
                  <c:v>30</c:v>
                </c:pt>
                <c:pt idx="898">
                  <c:v>30</c:v>
                </c:pt>
                <c:pt idx="899">
                  <c:v>70</c:v>
                </c:pt>
                <c:pt idx="900">
                  <c:v>80</c:v>
                </c:pt>
                <c:pt idx="901">
                  <c:v>80</c:v>
                </c:pt>
                <c:pt idx="902">
                  <c:v>80</c:v>
                </c:pt>
                <c:pt idx="903">
                  <c:v>80</c:v>
                </c:pt>
                <c:pt idx="904">
                  <c:v>80</c:v>
                </c:pt>
                <c:pt idx="905">
                  <c:v>80</c:v>
                </c:pt>
                <c:pt idx="906">
                  <c:v>80</c:v>
                </c:pt>
                <c:pt idx="907">
                  <c:v>110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110</c:v>
                </c:pt>
                <c:pt idx="914">
                  <c:v>100</c:v>
                </c:pt>
                <c:pt idx="915">
                  <c:v>100</c:v>
                </c:pt>
                <c:pt idx="916">
                  <c:v>100</c:v>
                </c:pt>
                <c:pt idx="917">
                  <c:v>100</c:v>
                </c:pt>
                <c:pt idx="918">
                  <c:v>100</c:v>
                </c:pt>
                <c:pt idx="919">
                  <c:v>100</c:v>
                </c:pt>
                <c:pt idx="920">
                  <c:v>100</c:v>
                </c:pt>
                <c:pt idx="921">
                  <c:v>100</c:v>
                </c:pt>
                <c:pt idx="922">
                  <c:v>100</c:v>
                </c:pt>
                <c:pt idx="923">
                  <c:v>100</c:v>
                </c:pt>
                <c:pt idx="924">
                  <c:v>100</c:v>
                </c:pt>
                <c:pt idx="925">
                  <c:v>100</c:v>
                </c:pt>
                <c:pt idx="926">
                  <c:v>100</c:v>
                </c:pt>
                <c:pt idx="927">
                  <c:v>100</c:v>
                </c:pt>
                <c:pt idx="928">
                  <c:v>100</c:v>
                </c:pt>
                <c:pt idx="929">
                  <c:v>100</c:v>
                </c:pt>
                <c:pt idx="930">
                  <c:v>120</c:v>
                </c:pt>
                <c:pt idx="931">
                  <c:v>30</c:v>
                </c:pt>
                <c:pt idx="932">
                  <c:v>30</c:v>
                </c:pt>
                <c:pt idx="933">
                  <c:v>30</c:v>
                </c:pt>
                <c:pt idx="934">
                  <c:v>30</c:v>
                </c:pt>
                <c:pt idx="935">
                  <c:v>30</c:v>
                </c:pt>
                <c:pt idx="936">
                  <c:v>30</c:v>
                </c:pt>
                <c:pt idx="937">
                  <c:v>30</c:v>
                </c:pt>
                <c:pt idx="938">
                  <c:v>30</c:v>
                </c:pt>
                <c:pt idx="939">
                  <c:v>30</c:v>
                </c:pt>
                <c:pt idx="940">
                  <c:v>30</c:v>
                </c:pt>
                <c:pt idx="941">
                  <c:v>30</c:v>
                </c:pt>
                <c:pt idx="942">
                  <c:v>30</c:v>
                </c:pt>
                <c:pt idx="943">
                  <c:v>30</c:v>
                </c:pt>
                <c:pt idx="944">
                  <c:v>230</c:v>
                </c:pt>
                <c:pt idx="945">
                  <c:v>0</c:v>
                </c:pt>
                <c:pt idx="946">
                  <c:v>210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60</c:v>
                </c:pt>
                <c:pt idx="957">
                  <c:v>55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70</c:v>
                </c:pt>
                <c:pt idx="969">
                  <c:v>70</c:v>
                </c:pt>
                <c:pt idx="970">
                  <c:v>70</c:v>
                </c:pt>
                <c:pt idx="971">
                  <c:v>70</c:v>
                </c:pt>
                <c:pt idx="972">
                  <c:v>70</c:v>
                </c:pt>
                <c:pt idx="973">
                  <c:v>70</c:v>
                </c:pt>
                <c:pt idx="974">
                  <c:v>70</c:v>
                </c:pt>
                <c:pt idx="975">
                  <c:v>105</c:v>
                </c:pt>
                <c:pt idx="976">
                  <c:v>90</c:v>
                </c:pt>
                <c:pt idx="977">
                  <c:v>90</c:v>
                </c:pt>
                <c:pt idx="978">
                  <c:v>90</c:v>
                </c:pt>
                <c:pt idx="979">
                  <c:v>90</c:v>
                </c:pt>
                <c:pt idx="980">
                  <c:v>90</c:v>
                </c:pt>
                <c:pt idx="981">
                  <c:v>90</c:v>
                </c:pt>
                <c:pt idx="982">
                  <c:v>90</c:v>
                </c:pt>
                <c:pt idx="983">
                  <c:v>90</c:v>
                </c:pt>
                <c:pt idx="984">
                  <c:v>90</c:v>
                </c:pt>
                <c:pt idx="985">
                  <c:v>90</c:v>
                </c:pt>
                <c:pt idx="986">
                  <c:v>90</c:v>
                </c:pt>
                <c:pt idx="987">
                  <c:v>90</c:v>
                </c:pt>
                <c:pt idx="988">
                  <c:v>90</c:v>
                </c:pt>
                <c:pt idx="989">
                  <c:v>90</c:v>
                </c:pt>
                <c:pt idx="990">
                  <c:v>145</c:v>
                </c:pt>
                <c:pt idx="991">
                  <c:v>45</c:v>
                </c:pt>
                <c:pt idx="992">
                  <c:v>80</c:v>
                </c:pt>
                <c:pt idx="993">
                  <c:v>140</c:v>
                </c:pt>
                <c:pt idx="994">
                  <c:v>0</c:v>
                </c:pt>
                <c:pt idx="995">
                  <c:v>230</c:v>
                </c:pt>
                <c:pt idx="996">
                  <c:v>100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1232336"/>
        <c:axId val="591245392"/>
      </c:scatterChart>
      <c:valAx>
        <c:axId val="591232336"/>
        <c:scaling>
          <c:orientation val="minMax"/>
          <c:max val="5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VTU Time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245392"/>
        <c:crosses val="autoZero"/>
        <c:crossBetween val="midCat"/>
      </c:valAx>
      <c:valAx>
        <c:axId val="591245392"/>
        <c:scaling>
          <c:orientation val="minMax"/>
          <c:max val="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Size in KB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2323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Waiting</a:t>
            </a:r>
            <a:r>
              <a:rPr lang="en-US" baseline="0"/>
              <a:t> Time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'Compation 1'!$I$1</c:f>
              <c:strCache>
                <c:ptCount val="1"/>
                <c:pt idx="0">
                  <c:v>Compaction @ 250 VTU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'Compation 1'!$A$2:$A$1001</c:f>
              <c:numCache>
                <c:formatCode>General</c:formatCode>
                <c:ptCount val="1000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  <c:pt idx="21">
                  <c:v>105</c:v>
                </c:pt>
                <c:pt idx="22">
                  <c:v>110</c:v>
                </c:pt>
                <c:pt idx="23">
                  <c:v>115</c:v>
                </c:pt>
                <c:pt idx="24">
                  <c:v>120</c:v>
                </c:pt>
                <c:pt idx="25">
                  <c:v>125</c:v>
                </c:pt>
                <c:pt idx="26">
                  <c:v>130</c:v>
                </c:pt>
                <c:pt idx="27">
                  <c:v>135</c:v>
                </c:pt>
                <c:pt idx="28">
                  <c:v>140</c:v>
                </c:pt>
                <c:pt idx="29">
                  <c:v>145</c:v>
                </c:pt>
                <c:pt idx="30">
                  <c:v>150</c:v>
                </c:pt>
                <c:pt idx="31">
                  <c:v>155</c:v>
                </c:pt>
                <c:pt idx="32">
                  <c:v>160</c:v>
                </c:pt>
                <c:pt idx="33">
                  <c:v>165</c:v>
                </c:pt>
                <c:pt idx="34">
                  <c:v>170</c:v>
                </c:pt>
                <c:pt idx="35">
                  <c:v>175</c:v>
                </c:pt>
                <c:pt idx="36">
                  <c:v>180</c:v>
                </c:pt>
                <c:pt idx="37">
                  <c:v>185</c:v>
                </c:pt>
                <c:pt idx="38">
                  <c:v>190</c:v>
                </c:pt>
                <c:pt idx="39">
                  <c:v>195</c:v>
                </c:pt>
                <c:pt idx="40">
                  <c:v>200</c:v>
                </c:pt>
                <c:pt idx="41">
                  <c:v>205</c:v>
                </c:pt>
                <c:pt idx="42">
                  <c:v>210</c:v>
                </c:pt>
                <c:pt idx="43">
                  <c:v>215</c:v>
                </c:pt>
                <c:pt idx="44">
                  <c:v>220</c:v>
                </c:pt>
                <c:pt idx="45">
                  <c:v>225</c:v>
                </c:pt>
                <c:pt idx="46">
                  <c:v>230</c:v>
                </c:pt>
                <c:pt idx="47">
                  <c:v>235</c:v>
                </c:pt>
                <c:pt idx="48">
                  <c:v>240</c:v>
                </c:pt>
                <c:pt idx="49">
                  <c:v>245</c:v>
                </c:pt>
                <c:pt idx="50">
                  <c:v>250</c:v>
                </c:pt>
                <c:pt idx="51">
                  <c:v>255</c:v>
                </c:pt>
                <c:pt idx="52">
                  <c:v>260</c:v>
                </c:pt>
                <c:pt idx="53">
                  <c:v>265</c:v>
                </c:pt>
                <c:pt idx="54">
                  <c:v>270</c:v>
                </c:pt>
                <c:pt idx="55">
                  <c:v>275</c:v>
                </c:pt>
                <c:pt idx="56">
                  <c:v>280</c:v>
                </c:pt>
                <c:pt idx="57">
                  <c:v>285</c:v>
                </c:pt>
                <c:pt idx="58">
                  <c:v>290</c:v>
                </c:pt>
                <c:pt idx="59">
                  <c:v>295</c:v>
                </c:pt>
                <c:pt idx="60">
                  <c:v>300</c:v>
                </c:pt>
                <c:pt idx="61">
                  <c:v>305</c:v>
                </c:pt>
                <c:pt idx="62">
                  <c:v>310</c:v>
                </c:pt>
                <c:pt idx="63">
                  <c:v>315</c:v>
                </c:pt>
                <c:pt idx="64">
                  <c:v>320</c:v>
                </c:pt>
                <c:pt idx="65">
                  <c:v>325</c:v>
                </c:pt>
                <c:pt idx="66">
                  <c:v>330</c:v>
                </c:pt>
                <c:pt idx="67">
                  <c:v>335</c:v>
                </c:pt>
                <c:pt idx="68">
                  <c:v>340</c:v>
                </c:pt>
                <c:pt idx="69">
                  <c:v>345</c:v>
                </c:pt>
                <c:pt idx="70">
                  <c:v>350</c:v>
                </c:pt>
                <c:pt idx="71">
                  <c:v>355</c:v>
                </c:pt>
                <c:pt idx="72">
                  <c:v>360</c:v>
                </c:pt>
                <c:pt idx="73">
                  <c:v>365</c:v>
                </c:pt>
                <c:pt idx="74">
                  <c:v>370</c:v>
                </c:pt>
                <c:pt idx="75">
                  <c:v>375</c:v>
                </c:pt>
                <c:pt idx="76">
                  <c:v>380</c:v>
                </c:pt>
                <c:pt idx="77">
                  <c:v>385</c:v>
                </c:pt>
                <c:pt idx="78">
                  <c:v>390</c:v>
                </c:pt>
                <c:pt idx="79">
                  <c:v>395</c:v>
                </c:pt>
                <c:pt idx="80">
                  <c:v>400</c:v>
                </c:pt>
                <c:pt idx="81">
                  <c:v>405</c:v>
                </c:pt>
                <c:pt idx="82">
                  <c:v>410</c:v>
                </c:pt>
                <c:pt idx="83">
                  <c:v>415</c:v>
                </c:pt>
                <c:pt idx="84">
                  <c:v>420</c:v>
                </c:pt>
                <c:pt idx="85">
                  <c:v>425</c:v>
                </c:pt>
                <c:pt idx="86">
                  <c:v>430</c:v>
                </c:pt>
                <c:pt idx="87">
                  <c:v>435</c:v>
                </c:pt>
                <c:pt idx="88">
                  <c:v>440</c:v>
                </c:pt>
                <c:pt idx="89">
                  <c:v>445</c:v>
                </c:pt>
                <c:pt idx="90">
                  <c:v>450</c:v>
                </c:pt>
                <c:pt idx="91">
                  <c:v>455</c:v>
                </c:pt>
                <c:pt idx="92">
                  <c:v>460</c:v>
                </c:pt>
                <c:pt idx="93">
                  <c:v>465</c:v>
                </c:pt>
                <c:pt idx="94">
                  <c:v>470</c:v>
                </c:pt>
                <c:pt idx="95">
                  <c:v>475</c:v>
                </c:pt>
                <c:pt idx="96">
                  <c:v>480</c:v>
                </c:pt>
                <c:pt idx="97">
                  <c:v>485</c:v>
                </c:pt>
                <c:pt idx="98">
                  <c:v>490</c:v>
                </c:pt>
                <c:pt idx="99">
                  <c:v>495</c:v>
                </c:pt>
                <c:pt idx="100">
                  <c:v>500</c:v>
                </c:pt>
                <c:pt idx="101">
                  <c:v>505</c:v>
                </c:pt>
                <c:pt idx="102">
                  <c:v>510</c:v>
                </c:pt>
                <c:pt idx="103">
                  <c:v>515</c:v>
                </c:pt>
                <c:pt idx="104">
                  <c:v>520</c:v>
                </c:pt>
                <c:pt idx="105">
                  <c:v>525</c:v>
                </c:pt>
                <c:pt idx="106">
                  <c:v>530</c:v>
                </c:pt>
                <c:pt idx="107">
                  <c:v>535</c:v>
                </c:pt>
                <c:pt idx="108">
                  <c:v>540</c:v>
                </c:pt>
                <c:pt idx="109">
                  <c:v>545</c:v>
                </c:pt>
                <c:pt idx="110">
                  <c:v>550</c:v>
                </c:pt>
                <c:pt idx="111">
                  <c:v>555</c:v>
                </c:pt>
                <c:pt idx="112">
                  <c:v>560</c:v>
                </c:pt>
                <c:pt idx="113">
                  <c:v>565</c:v>
                </c:pt>
                <c:pt idx="114">
                  <c:v>570</c:v>
                </c:pt>
                <c:pt idx="115">
                  <c:v>575</c:v>
                </c:pt>
                <c:pt idx="116">
                  <c:v>580</c:v>
                </c:pt>
                <c:pt idx="117">
                  <c:v>585</c:v>
                </c:pt>
                <c:pt idx="118">
                  <c:v>590</c:v>
                </c:pt>
                <c:pt idx="119">
                  <c:v>595</c:v>
                </c:pt>
                <c:pt idx="120">
                  <c:v>600</c:v>
                </c:pt>
                <c:pt idx="121">
                  <c:v>605</c:v>
                </c:pt>
                <c:pt idx="122">
                  <c:v>610</c:v>
                </c:pt>
                <c:pt idx="123">
                  <c:v>615</c:v>
                </c:pt>
                <c:pt idx="124">
                  <c:v>620</c:v>
                </c:pt>
                <c:pt idx="125">
                  <c:v>625</c:v>
                </c:pt>
                <c:pt idx="126">
                  <c:v>630</c:v>
                </c:pt>
                <c:pt idx="127">
                  <c:v>635</c:v>
                </c:pt>
                <c:pt idx="128">
                  <c:v>640</c:v>
                </c:pt>
                <c:pt idx="129">
                  <c:v>645</c:v>
                </c:pt>
                <c:pt idx="130">
                  <c:v>650</c:v>
                </c:pt>
                <c:pt idx="131">
                  <c:v>655</c:v>
                </c:pt>
                <c:pt idx="132">
                  <c:v>660</c:v>
                </c:pt>
                <c:pt idx="133">
                  <c:v>665</c:v>
                </c:pt>
                <c:pt idx="134">
                  <c:v>670</c:v>
                </c:pt>
                <c:pt idx="135">
                  <c:v>675</c:v>
                </c:pt>
                <c:pt idx="136">
                  <c:v>680</c:v>
                </c:pt>
                <c:pt idx="137">
                  <c:v>685</c:v>
                </c:pt>
                <c:pt idx="138">
                  <c:v>690</c:v>
                </c:pt>
                <c:pt idx="139">
                  <c:v>695</c:v>
                </c:pt>
                <c:pt idx="140">
                  <c:v>700</c:v>
                </c:pt>
                <c:pt idx="141">
                  <c:v>705</c:v>
                </c:pt>
                <c:pt idx="142">
                  <c:v>710</c:v>
                </c:pt>
                <c:pt idx="143">
                  <c:v>715</c:v>
                </c:pt>
                <c:pt idx="144">
                  <c:v>720</c:v>
                </c:pt>
                <c:pt idx="145">
                  <c:v>725</c:v>
                </c:pt>
                <c:pt idx="146">
                  <c:v>730</c:v>
                </c:pt>
                <c:pt idx="147">
                  <c:v>735</c:v>
                </c:pt>
                <c:pt idx="148">
                  <c:v>740</c:v>
                </c:pt>
                <c:pt idx="149">
                  <c:v>745</c:v>
                </c:pt>
                <c:pt idx="150">
                  <c:v>750</c:v>
                </c:pt>
                <c:pt idx="151">
                  <c:v>755</c:v>
                </c:pt>
                <c:pt idx="152">
                  <c:v>760</c:v>
                </c:pt>
                <c:pt idx="153">
                  <c:v>765</c:v>
                </c:pt>
                <c:pt idx="154">
                  <c:v>770</c:v>
                </c:pt>
                <c:pt idx="155">
                  <c:v>775</c:v>
                </c:pt>
                <c:pt idx="156">
                  <c:v>780</c:v>
                </c:pt>
                <c:pt idx="157">
                  <c:v>785</c:v>
                </c:pt>
                <c:pt idx="158">
                  <c:v>790</c:v>
                </c:pt>
                <c:pt idx="159">
                  <c:v>795</c:v>
                </c:pt>
                <c:pt idx="160">
                  <c:v>800</c:v>
                </c:pt>
                <c:pt idx="161">
                  <c:v>805</c:v>
                </c:pt>
                <c:pt idx="162">
                  <c:v>810</c:v>
                </c:pt>
                <c:pt idx="163">
                  <c:v>815</c:v>
                </c:pt>
                <c:pt idx="164">
                  <c:v>820</c:v>
                </c:pt>
                <c:pt idx="165">
                  <c:v>825</c:v>
                </c:pt>
                <c:pt idx="166">
                  <c:v>830</c:v>
                </c:pt>
                <c:pt idx="167">
                  <c:v>835</c:v>
                </c:pt>
                <c:pt idx="168">
                  <c:v>840</c:v>
                </c:pt>
                <c:pt idx="169">
                  <c:v>845</c:v>
                </c:pt>
                <c:pt idx="170">
                  <c:v>850</c:v>
                </c:pt>
                <c:pt idx="171">
                  <c:v>855</c:v>
                </c:pt>
                <c:pt idx="172">
                  <c:v>860</c:v>
                </c:pt>
                <c:pt idx="173">
                  <c:v>865</c:v>
                </c:pt>
                <c:pt idx="174">
                  <c:v>870</c:v>
                </c:pt>
                <c:pt idx="175">
                  <c:v>875</c:v>
                </c:pt>
                <c:pt idx="176">
                  <c:v>880</c:v>
                </c:pt>
                <c:pt idx="177">
                  <c:v>885</c:v>
                </c:pt>
                <c:pt idx="178">
                  <c:v>890</c:v>
                </c:pt>
                <c:pt idx="179">
                  <c:v>895</c:v>
                </c:pt>
                <c:pt idx="180">
                  <c:v>900</c:v>
                </c:pt>
                <c:pt idx="181">
                  <c:v>905</c:v>
                </c:pt>
                <c:pt idx="182">
                  <c:v>910</c:v>
                </c:pt>
                <c:pt idx="183">
                  <c:v>915</c:v>
                </c:pt>
                <c:pt idx="184">
                  <c:v>920</c:v>
                </c:pt>
                <c:pt idx="185">
                  <c:v>925</c:v>
                </c:pt>
                <c:pt idx="186">
                  <c:v>930</c:v>
                </c:pt>
                <c:pt idx="187">
                  <c:v>935</c:v>
                </c:pt>
                <c:pt idx="188">
                  <c:v>940</c:v>
                </c:pt>
                <c:pt idx="189">
                  <c:v>945</c:v>
                </c:pt>
                <c:pt idx="190">
                  <c:v>950</c:v>
                </c:pt>
                <c:pt idx="191">
                  <c:v>955</c:v>
                </c:pt>
                <c:pt idx="192">
                  <c:v>960</c:v>
                </c:pt>
                <c:pt idx="193">
                  <c:v>965</c:v>
                </c:pt>
                <c:pt idx="194">
                  <c:v>970</c:v>
                </c:pt>
                <c:pt idx="195">
                  <c:v>975</c:v>
                </c:pt>
                <c:pt idx="196">
                  <c:v>980</c:v>
                </c:pt>
                <c:pt idx="197">
                  <c:v>985</c:v>
                </c:pt>
                <c:pt idx="198">
                  <c:v>990</c:v>
                </c:pt>
                <c:pt idx="199">
                  <c:v>995</c:v>
                </c:pt>
                <c:pt idx="200">
                  <c:v>1000</c:v>
                </c:pt>
                <c:pt idx="201">
                  <c:v>1005</c:v>
                </c:pt>
                <c:pt idx="202">
                  <c:v>1010</c:v>
                </c:pt>
                <c:pt idx="203">
                  <c:v>1015</c:v>
                </c:pt>
                <c:pt idx="204">
                  <c:v>1020</c:v>
                </c:pt>
                <c:pt idx="205">
                  <c:v>1025</c:v>
                </c:pt>
                <c:pt idx="206">
                  <c:v>1030</c:v>
                </c:pt>
                <c:pt idx="207">
                  <c:v>1035</c:v>
                </c:pt>
                <c:pt idx="208">
                  <c:v>1040</c:v>
                </c:pt>
                <c:pt idx="209">
                  <c:v>1045</c:v>
                </c:pt>
                <c:pt idx="210">
                  <c:v>1050</c:v>
                </c:pt>
                <c:pt idx="211">
                  <c:v>1055</c:v>
                </c:pt>
                <c:pt idx="212">
                  <c:v>1060</c:v>
                </c:pt>
                <c:pt idx="213">
                  <c:v>1065</c:v>
                </c:pt>
                <c:pt idx="214">
                  <c:v>1070</c:v>
                </c:pt>
                <c:pt idx="215">
                  <c:v>1075</c:v>
                </c:pt>
                <c:pt idx="216">
                  <c:v>1080</c:v>
                </c:pt>
                <c:pt idx="217">
                  <c:v>1085</c:v>
                </c:pt>
                <c:pt idx="218">
                  <c:v>1090</c:v>
                </c:pt>
                <c:pt idx="219">
                  <c:v>1095</c:v>
                </c:pt>
                <c:pt idx="220">
                  <c:v>1100</c:v>
                </c:pt>
                <c:pt idx="221">
                  <c:v>1105</c:v>
                </c:pt>
                <c:pt idx="222">
                  <c:v>1110</c:v>
                </c:pt>
                <c:pt idx="223">
                  <c:v>1115</c:v>
                </c:pt>
                <c:pt idx="224">
                  <c:v>1120</c:v>
                </c:pt>
                <c:pt idx="225">
                  <c:v>1125</c:v>
                </c:pt>
                <c:pt idx="226">
                  <c:v>1130</c:v>
                </c:pt>
                <c:pt idx="227">
                  <c:v>1135</c:v>
                </c:pt>
                <c:pt idx="228">
                  <c:v>1140</c:v>
                </c:pt>
                <c:pt idx="229">
                  <c:v>1145</c:v>
                </c:pt>
                <c:pt idx="230">
                  <c:v>1150</c:v>
                </c:pt>
                <c:pt idx="231">
                  <c:v>1155</c:v>
                </c:pt>
                <c:pt idx="232">
                  <c:v>1160</c:v>
                </c:pt>
                <c:pt idx="233">
                  <c:v>1165</c:v>
                </c:pt>
                <c:pt idx="234">
                  <c:v>1170</c:v>
                </c:pt>
                <c:pt idx="235">
                  <c:v>1175</c:v>
                </c:pt>
                <c:pt idx="236">
                  <c:v>1180</c:v>
                </c:pt>
                <c:pt idx="237">
                  <c:v>1185</c:v>
                </c:pt>
                <c:pt idx="238">
                  <c:v>1190</c:v>
                </c:pt>
                <c:pt idx="239">
                  <c:v>1195</c:v>
                </c:pt>
                <c:pt idx="240">
                  <c:v>1200</c:v>
                </c:pt>
                <c:pt idx="241">
                  <c:v>1205</c:v>
                </c:pt>
                <c:pt idx="242">
                  <c:v>1210</c:v>
                </c:pt>
                <c:pt idx="243">
                  <c:v>1215</c:v>
                </c:pt>
                <c:pt idx="244">
                  <c:v>1220</c:v>
                </c:pt>
                <c:pt idx="245">
                  <c:v>1225</c:v>
                </c:pt>
                <c:pt idx="246">
                  <c:v>1230</c:v>
                </c:pt>
                <c:pt idx="247">
                  <c:v>1235</c:v>
                </c:pt>
                <c:pt idx="248">
                  <c:v>1240</c:v>
                </c:pt>
                <c:pt idx="249">
                  <c:v>1245</c:v>
                </c:pt>
                <c:pt idx="250">
                  <c:v>1250</c:v>
                </c:pt>
                <c:pt idx="251">
                  <c:v>1255</c:v>
                </c:pt>
                <c:pt idx="252">
                  <c:v>1260</c:v>
                </c:pt>
                <c:pt idx="253">
                  <c:v>1265</c:v>
                </c:pt>
                <c:pt idx="254">
                  <c:v>1270</c:v>
                </c:pt>
                <c:pt idx="255">
                  <c:v>1275</c:v>
                </c:pt>
                <c:pt idx="256">
                  <c:v>1280</c:v>
                </c:pt>
                <c:pt idx="257">
                  <c:v>1285</c:v>
                </c:pt>
                <c:pt idx="258">
                  <c:v>1290</c:v>
                </c:pt>
                <c:pt idx="259">
                  <c:v>1295</c:v>
                </c:pt>
                <c:pt idx="260">
                  <c:v>1300</c:v>
                </c:pt>
                <c:pt idx="261">
                  <c:v>1305</c:v>
                </c:pt>
                <c:pt idx="262">
                  <c:v>1310</c:v>
                </c:pt>
                <c:pt idx="263">
                  <c:v>1315</c:v>
                </c:pt>
                <c:pt idx="264">
                  <c:v>1320</c:v>
                </c:pt>
                <c:pt idx="265">
                  <c:v>1325</c:v>
                </c:pt>
                <c:pt idx="266">
                  <c:v>1330</c:v>
                </c:pt>
                <c:pt idx="267">
                  <c:v>1335</c:v>
                </c:pt>
                <c:pt idx="268">
                  <c:v>1340</c:v>
                </c:pt>
                <c:pt idx="269">
                  <c:v>1345</c:v>
                </c:pt>
                <c:pt idx="270">
                  <c:v>1350</c:v>
                </c:pt>
                <c:pt idx="271">
                  <c:v>1355</c:v>
                </c:pt>
                <c:pt idx="272">
                  <c:v>1360</c:v>
                </c:pt>
                <c:pt idx="273">
                  <c:v>1365</c:v>
                </c:pt>
                <c:pt idx="274">
                  <c:v>1370</c:v>
                </c:pt>
                <c:pt idx="275">
                  <c:v>1375</c:v>
                </c:pt>
                <c:pt idx="276">
                  <c:v>1380</c:v>
                </c:pt>
                <c:pt idx="277">
                  <c:v>1385</c:v>
                </c:pt>
                <c:pt idx="278">
                  <c:v>1390</c:v>
                </c:pt>
                <c:pt idx="279">
                  <c:v>1395</c:v>
                </c:pt>
                <c:pt idx="280">
                  <c:v>1400</c:v>
                </c:pt>
                <c:pt idx="281">
                  <c:v>1405</c:v>
                </c:pt>
                <c:pt idx="282">
                  <c:v>1410</c:v>
                </c:pt>
                <c:pt idx="283">
                  <c:v>1415</c:v>
                </c:pt>
                <c:pt idx="284">
                  <c:v>1420</c:v>
                </c:pt>
                <c:pt idx="285">
                  <c:v>1425</c:v>
                </c:pt>
                <c:pt idx="286">
                  <c:v>1430</c:v>
                </c:pt>
                <c:pt idx="287">
                  <c:v>1435</c:v>
                </c:pt>
                <c:pt idx="288">
                  <c:v>1440</c:v>
                </c:pt>
                <c:pt idx="289">
                  <c:v>1445</c:v>
                </c:pt>
                <c:pt idx="290">
                  <c:v>1450</c:v>
                </c:pt>
                <c:pt idx="291">
                  <c:v>1455</c:v>
                </c:pt>
                <c:pt idx="292">
                  <c:v>1460</c:v>
                </c:pt>
                <c:pt idx="293">
                  <c:v>1465</c:v>
                </c:pt>
                <c:pt idx="294">
                  <c:v>1470</c:v>
                </c:pt>
                <c:pt idx="295">
                  <c:v>1475</c:v>
                </c:pt>
                <c:pt idx="296">
                  <c:v>1480</c:v>
                </c:pt>
                <c:pt idx="297">
                  <c:v>1485</c:v>
                </c:pt>
                <c:pt idx="298">
                  <c:v>1490</c:v>
                </c:pt>
                <c:pt idx="299">
                  <c:v>1495</c:v>
                </c:pt>
                <c:pt idx="300">
                  <c:v>1500</c:v>
                </c:pt>
                <c:pt idx="301">
                  <c:v>1505</c:v>
                </c:pt>
                <c:pt idx="302">
                  <c:v>1510</c:v>
                </c:pt>
                <c:pt idx="303">
                  <c:v>1515</c:v>
                </c:pt>
                <c:pt idx="304">
                  <c:v>1520</c:v>
                </c:pt>
                <c:pt idx="305">
                  <c:v>1525</c:v>
                </c:pt>
                <c:pt idx="306">
                  <c:v>1530</c:v>
                </c:pt>
                <c:pt idx="307">
                  <c:v>1535</c:v>
                </c:pt>
                <c:pt idx="308">
                  <c:v>1540</c:v>
                </c:pt>
                <c:pt idx="309">
                  <c:v>1545</c:v>
                </c:pt>
                <c:pt idx="310">
                  <c:v>1550</c:v>
                </c:pt>
                <c:pt idx="311">
                  <c:v>1555</c:v>
                </c:pt>
                <c:pt idx="312">
                  <c:v>1560</c:v>
                </c:pt>
                <c:pt idx="313">
                  <c:v>1565</c:v>
                </c:pt>
                <c:pt idx="314">
                  <c:v>1570</c:v>
                </c:pt>
                <c:pt idx="315">
                  <c:v>1575</c:v>
                </c:pt>
                <c:pt idx="316">
                  <c:v>1580</c:v>
                </c:pt>
                <c:pt idx="317">
                  <c:v>1585</c:v>
                </c:pt>
                <c:pt idx="318">
                  <c:v>1590</c:v>
                </c:pt>
                <c:pt idx="319">
                  <c:v>1595</c:v>
                </c:pt>
                <c:pt idx="320">
                  <c:v>1600</c:v>
                </c:pt>
                <c:pt idx="321">
                  <c:v>1605</c:v>
                </c:pt>
                <c:pt idx="322">
                  <c:v>1610</c:v>
                </c:pt>
                <c:pt idx="323">
                  <c:v>1615</c:v>
                </c:pt>
                <c:pt idx="324">
                  <c:v>1620</c:v>
                </c:pt>
                <c:pt idx="325">
                  <c:v>1625</c:v>
                </c:pt>
                <c:pt idx="326">
                  <c:v>1630</c:v>
                </c:pt>
                <c:pt idx="327">
                  <c:v>1635</c:v>
                </c:pt>
                <c:pt idx="328">
                  <c:v>1640</c:v>
                </c:pt>
                <c:pt idx="329">
                  <c:v>1645</c:v>
                </c:pt>
                <c:pt idx="330">
                  <c:v>1650</c:v>
                </c:pt>
                <c:pt idx="331">
                  <c:v>1655</c:v>
                </c:pt>
                <c:pt idx="332">
                  <c:v>1660</c:v>
                </c:pt>
                <c:pt idx="333">
                  <c:v>1665</c:v>
                </c:pt>
                <c:pt idx="334">
                  <c:v>1670</c:v>
                </c:pt>
                <c:pt idx="335">
                  <c:v>1675</c:v>
                </c:pt>
                <c:pt idx="336">
                  <c:v>1680</c:v>
                </c:pt>
                <c:pt idx="337">
                  <c:v>1685</c:v>
                </c:pt>
                <c:pt idx="338">
                  <c:v>1690</c:v>
                </c:pt>
                <c:pt idx="339">
                  <c:v>1695</c:v>
                </c:pt>
                <c:pt idx="340">
                  <c:v>1700</c:v>
                </c:pt>
                <c:pt idx="341">
                  <c:v>1705</c:v>
                </c:pt>
                <c:pt idx="342">
                  <c:v>1710</c:v>
                </c:pt>
                <c:pt idx="343">
                  <c:v>1715</c:v>
                </c:pt>
                <c:pt idx="344">
                  <c:v>1720</c:v>
                </c:pt>
                <c:pt idx="345">
                  <c:v>1725</c:v>
                </c:pt>
                <c:pt idx="346">
                  <c:v>1730</c:v>
                </c:pt>
                <c:pt idx="347">
                  <c:v>1735</c:v>
                </c:pt>
                <c:pt idx="348">
                  <c:v>1740</c:v>
                </c:pt>
                <c:pt idx="349">
                  <c:v>1745</c:v>
                </c:pt>
                <c:pt idx="350">
                  <c:v>1750</c:v>
                </c:pt>
                <c:pt idx="351">
                  <c:v>1755</c:v>
                </c:pt>
                <c:pt idx="352">
                  <c:v>1760</c:v>
                </c:pt>
                <c:pt idx="353">
                  <c:v>1765</c:v>
                </c:pt>
                <c:pt idx="354">
                  <c:v>1770</c:v>
                </c:pt>
                <c:pt idx="355">
                  <c:v>1775</c:v>
                </c:pt>
                <c:pt idx="356">
                  <c:v>1780</c:v>
                </c:pt>
                <c:pt idx="357">
                  <c:v>1785</c:v>
                </c:pt>
                <c:pt idx="358">
                  <c:v>1790</c:v>
                </c:pt>
                <c:pt idx="359">
                  <c:v>1795</c:v>
                </c:pt>
                <c:pt idx="360">
                  <c:v>1800</c:v>
                </c:pt>
                <c:pt idx="361">
                  <c:v>1805</c:v>
                </c:pt>
                <c:pt idx="362">
                  <c:v>1810</c:v>
                </c:pt>
                <c:pt idx="363">
                  <c:v>1815</c:v>
                </c:pt>
                <c:pt idx="364">
                  <c:v>1820</c:v>
                </c:pt>
                <c:pt idx="365">
                  <c:v>1825</c:v>
                </c:pt>
                <c:pt idx="366">
                  <c:v>1830</c:v>
                </c:pt>
                <c:pt idx="367">
                  <c:v>1835</c:v>
                </c:pt>
                <c:pt idx="368">
                  <c:v>1840</c:v>
                </c:pt>
                <c:pt idx="369">
                  <c:v>1845</c:v>
                </c:pt>
                <c:pt idx="370">
                  <c:v>1850</c:v>
                </c:pt>
                <c:pt idx="371">
                  <c:v>1855</c:v>
                </c:pt>
                <c:pt idx="372">
                  <c:v>1860</c:v>
                </c:pt>
                <c:pt idx="373">
                  <c:v>1865</c:v>
                </c:pt>
                <c:pt idx="374">
                  <c:v>1870</c:v>
                </c:pt>
                <c:pt idx="375">
                  <c:v>1875</c:v>
                </c:pt>
                <c:pt idx="376">
                  <c:v>1880</c:v>
                </c:pt>
                <c:pt idx="377">
                  <c:v>1885</c:v>
                </c:pt>
                <c:pt idx="378">
                  <c:v>1890</c:v>
                </c:pt>
                <c:pt idx="379">
                  <c:v>1895</c:v>
                </c:pt>
                <c:pt idx="380">
                  <c:v>1900</c:v>
                </c:pt>
                <c:pt idx="381">
                  <c:v>1905</c:v>
                </c:pt>
                <c:pt idx="382">
                  <c:v>1910</c:v>
                </c:pt>
                <c:pt idx="383">
                  <c:v>1915</c:v>
                </c:pt>
                <c:pt idx="384">
                  <c:v>1920</c:v>
                </c:pt>
                <c:pt idx="385">
                  <c:v>1925</c:v>
                </c:pt>
                <c:pt idx="386">
                  <c:v>1930</c:v>
                </c:pt>
                <c:pt idx="387">
                  <c:v>1935</c:v>
                </c:pt>
                <c:pt idx="388">
                  <c:v>1940</c:v>
                </c:pt>
                <c:pt idx="389">
                  <c:v>1945</c:v>
                </c:pt>
                <c:pt idx="390">
                  <c:v>1950</c:v>
                </c:pt>
                <c:pt idx="391">
                  <c:v>1955</c:v>
                </c:pt>
                <c:pt idx="392">
                  <c:v>1960</c:v>
                </c:pt>
                <c:pt idx="393">
                  <c:v>1965</c:v>
                </c:pt>
                <c:pt idx="394">
                  <c:v>1970</c:v>
                </c:pt>
                <c:pt idx="395">
                  <c:v>1975</c:v>
                </c:pt>
                <c:pt idx="396">
                  <c:v>1980</c:v>
                </c:pt>
                <c:pt idx="397">
                  <c:v>1985</c:v>
                </c:pt>
                <c:pt idx="398">
                  <c:v>1990</c:v>
                </c:pt>
                <c:pt idx="399">
                  <c:v>1995</c:v>
                </c:pt>
                <c:pt idx="400">
                  <c:v>2000</c:v>
                </c:pt>
                <c:pt idx="401">
                  <c:v>2005</c:v>
                </c:pt>
                <c:pt idx="402">
                  <c:v>2010</c:v>
                </c:pt>
                <c:pt idx="403">
                  <c:v>2015</c:v>
                </c:pt>
                <c:pt idx="404">
                  <c:v>2020</c:v>
                </c:pt>
                <c:pt idx="405">
                  <c:v>2025</c:v>
                </c:pt>
                <c:pt idx="406">
                  <c:v>2030</c:v>
                </c:pt>
                <c:pt idx="407">
                  <c:v>2035</c:v>
                </c:pt>
                <c:pt idx="408">
                  <c:v>2040</c:v>
                </c:pt>
                <c:pt idx="409">
                  <c:v>2045</c:v>
                </c:pt>
                <c:pt idx="410">
                  <c:v>2050</c:v>
                </c:pt>
                <c:pt idx="411">
                  <c:v>2055</c:v>
                </c:pt>
                <c:pt idx="412">
                  <c:v>2060</c:v>
                </c:pt>
                <c:pt idx="413">
                  <c:v>2065</c:v>
                </c:pt>
                <c:pt idx="414">
                  <c:v>2070</c:v>
                </c:pt>
                <c:pt idx="415">
                  <c:v>2075</c:v>
                </c:pt>
                <c:pt idx="416">
                  <c:v>2080</c:v>
                </c:pt>
                <c:pt idx="417">
                  <c:v>2085</c:v>
                </c:pt>
                <c:pt idx="418">
                  <c:v>2090</c:v>
                </c:pt>
                <c:pt idx="419">
                  <c:v>2095</c:v>
                </c:pt>
                <c:pt idx="420">
                  <c:v>2100</c:v>
                </c:pt>
                <c:pt idx="421">
                  <c:v>2105</c:v>
                </c:pt>
                <c:pt idx="422">
                  <c:v>2110</c:v>
                </c:pt>
                <c:pt idx="423">
                  <c:v>2115</c:v>
                </c:pt>
                <c:pt idx="424">
                  <c:v>2120</c:v>
                </c:pt>
                <c:pt idx="425">
                  <c:v>2125</c:v>
                </c:pt>
                <c:pt idx="426">
                  <c:v>2130</c:v>
                </c:pt>
                <c:pt idx="427">
                  <c:v>2135</c:v>
                </c:pt>
                <c:pt idx="428">
                  <c:v>2140</c:v>
                </c:pt>
                <c:pt idx="429">
                  <c:v>2145</c:v>
                </c:pt>
                <c:pt idx="430">
                  <c:v>2150</c:v>
                </c:pt>
                <c:pt idx="431">
                  <c:v>2155</c:v>
                </c:pt>
                <c:pt idx="432">
                  <c:v>2160</c:v>
                </c:pt>
                <c:pt idx="433">
                  <c:v>2165</c:v>
                </c:pt>
                <c:pt idx="434">
                  <c:v>2170</c:v>
                </c:pt>
                <c:pt idx="435">
                  <c:v>2175</c:v>
                </c:pt>
                <c:pt idx="436">
                  <c:v>2180</c:v>
                </c:pt>
                <c:pt idx="437">
                  <c:v>2185</c:v>
                </c:pt>
                <c:pt idx="438">
                  <c:v>2190</c:v>
                </c:pt>
                <c:pt idx="439">
                  <c:v>2195</c:v>
                </c:pt>
                <c:pt idx="440">
                  <c:v>2200</c:v>
                </c:pt>
                <c:pt idx="441">
                  <c:v>2205</c:v>
                </c:pt>
                <c:pt idx="442">
                  <c:v>2210</c:v>
                </c:pt>
                <c:pt idx="443">
                  <c:v>2215</c:v>
                </c:pt>
                <c:pt idx="444">
                  <c:v>2220</c:v>
                </c:pt>
                <c:pt idx="445">
                  <c:v>2225</c:v>
                </c:pt>
                <c:pt idx="446">
                  <c:v>2230</c:v>
                </c:pt>
                <c:pt idx="447">
                  <c:v>2235</c:v>
                </c:pt>
                <c:pt idx="448">
                  <c:v>2240</c:v>
                </c:pt>
                <c:pt idx="449">
                  <c:v>2245</c:v>
                </c:pt>
                <c:pt idx="450">
                  <c:v>2250</c:v>
                </c:pt>
                <c:pt idx="451">
                  <c:v>2255</c:v>
                </c:pt>
                <c:pt idx="452">
                  <c:v>2260</c:v>
                </c:pt>
                <c:pt idx="453">
                  <c:v>2265</c:v>
                </c:pt>
                <c:pt idx="454">
                  <c:v>2270</c:v>
                </c:pt>
                <c:pt idx="455">
                  <c:v>2275</c:v>
                </c:pt>
                <c:pt idx="456">
                  <c:v>2280</c:v>
                </c:pt>
                <c:pt idx="457">
                  <c:v>2285</c:v>
                </c:pt>
                <c:pt idx="458">
                  <c:v>2290</c:v>
                </c:pt>
                <c:pt idx="459">
                  <c:v>2295</c:v>
                </c:pt>
                <c:pt idx="460">
                  <c:v>2300</c:v>
                </c:pt>
                <c:pt idx="461">
                  <c:v>2305</c:v>
                </c:pt>
                <c:pt idx="462">
                  <c:v>2310</c:v>
                </c:pt>
                <c:pt idx="463">
                  <c:v>2315</c:v>
                </c:pt>
                <c:pt idx="464">
                  <c:v>2320</c:v>
                </c:pt>
                <c:pt idx="465">
                  <c:v>2325</c:v>
                </c:pt>
                <c:pt idx="466">
                  <c:v>2330</c:v>
                </c:pt>
                <c:pt idx="467">
                  <c:v>2335</c:v>
                </c:pt>
                <c:pt idx="468">
                  <c:v>2340</c:v>
                </c:pt>
                <c:pt idx="469">
                  <c:v>2345</c:v>
                </c:pt>
                <c:pt idx="470">
                  <c:v>2350</c:v>
                </c:pt>
                <c:pt idx="471">
                  <c:v>2355</c:v>
                </c:pt>
                <c:pt idx="472">
                  <c:v>2360</c:v>
                </c:pt>
                <c:pt idx="473">
                  <c:v>2365</c:v>
                </c:pt>
                <c:pt idx="474">
                  <c:v>2370</c:v>
                </c:pt>
                <c:pt idx="475">
                  <c:v>2375</c:v>
                </c:pt>
                <c:pt idx="476">
                  <c:v>2380</c:v>
                </c:pt>
                <c:pt idx="477">
                  <c:v>2385</c:v>
                </c:pt>
                <c:pt idx="478">
                  <c:v>2390</c:v>
                </c:pt>
                <c:pt idx="479">
                  <c:v>2395</c:v>
                </c:pt>
                <c:pt idx="480">
                  <c:v>2400</c:v>
                </c:pt>
                <c:pt idx="481">
                  <c:v>2405</c:v>
                </c:pt>
                <c:pt idx="482">
                  <c:v>2410</c:v>
                </c:pt>
                <c:pt idx="483">
                  <c:v>2415</c:v>
                </c:pt>
                <c:pt idx="484">
                  <c:v>2420</c:v>
                </c:pt>
                <c:pt idx="485">
                  <c:v>2425</c:v>
                </c:pt>
                <c:pt idx="486">
                  <c:v>2430</c:v>
                </c:pt>
                <c:pt idx="487">
                  <c:v>2435</c:v>
                </c:pt>
                <c:pt idx="488">
                  <c:v>2440</c:v>
                </c:pt>
                <c:pt idx="489">
                  <c:v>2445</c:v>
                </c:pt>
                <c:pt idx="490">
                  <c:v>2450</c:v>
                </c:pt>
                <c:pt idx="491">
                  <c:v>2455</c:v>
                </c:pt>
                <c:pt idx="492">
                  <c:v>2460</c:v>
                </c:pt>
                <c:pt idx="493">
                  <c:v>2465</c:v>
                </c:pt>
                <c:pt idx="494">
                  <c:v>2470</c:v>
                </c:pt>
                <c:pt idx="495">
                  <c:v>2475</c:v>
                </c:pt>
                <c:pt idx="496">
                  <c:v>2480</c:v>
                </c:pt>
                <c:pt idx="497">
                  <c:v>2485</c:v>
                </c:pt>
                <c:pt idx="498">
                  <c:v>2490</c:v>
                </c:pt>
                <c:pt idx="499">
                  <c:v>2495</c:v>
                </c:pt>
                <c:pt idx="500">
                  <c:v>2500</c:v>
                </c:pt>
                <c:pt idx="501">
                  <c:v>2505</c:v>
                </c:pt>
                <c:pt idx="502">
                  <c:v>2510</c:v>
                </c:pt>
                <c:pt idx="503">
                  <c:v>2515</c:v>
                </c:pt>
                <c:pt idx="504">
                  <c:v>2520</c:v>
                </c:pt>
                <c:pt idx="505">
                  <c:v>2525</c:v>
                </c:pt>
                <c:pt idx="506">
                  <c:v>2530</c:v>
                </c:pt>
                <c:pt idx="507">
                  <c:v>2535</c:v>
                </c:pt>
                <c:pt idx="508">
                  <c:v>2540</c:v>
                </c:pt>
                <c:pt idx="509">
                  <c:v>2545</c:v>
                </c:pt>
                <c:pt idx="510">
                  <c:v>2550</c:v>
                </c:pt>
                <c:pt idx="511">
                  <c:v>2555</c:v>
                </c:pt>
                <c:pt idx="512">
                  <c:v>2560</c:v>
                </c:pt>
                <c:pt idx="513">
                  <c:v>2565</c:v>
                </c:pt>
                <c:pt idx="514">
                  <c:v>2570</c:v>
                </c:pt>
                <c:pt idx="515">
                  <c:v>2575</c:v>
                </c:pt>
                <c:pt idx="516">
                  <c:v>2580</c:v>
                </c:pt>
                <c:pt idx="517">
                  <c:v>2585</c:v>
                </c:pt>
                <c:pt idx="518">
                  <c:v>2590</c:v>
                </c:pt>
                <c:pt idx="519">
                  <c:v>2595</c:v>
                </c:pt>
                <c:pt idx="520">
                  <c:v>2600</c:v>
                </c:pt>
                <c:pt idx="521">
                  <c:v>2605</c:v>
                </c:pt>
                <c:pt idx="522">
                  <c:v>2610</c:v>
                </c:pt>
                <c:pt idx="523">
                  <c:v>2615</c:v>
                </c:pt>
                <c:pt idx="524">
                  <c:v>2620</c:v>
                </c:pt>
                <c:pt idx="525">
                  <c:v>2625</c:v>
                </c:pt>
                <c:pt idx="526">
                  <c:v>2630</c:v>
                </c:pt>
                <c:pt idx="527">
                  <c:v>2635</c:v>
                </c:pt>
                <c:pt idx="528">
                  <c:v>2640</c:v>
                </c:pt>
                <c:pt idx="529">
                  <c:v>2645</c:v>
                </c:pt>
                <c:pt idx="530">
                  <c:v>2650</c:v>
                </c:pt>
                <c:pt idx="531">
                  <c:v>2655</c:v>
                </c:pt>
                <c:pt idx="532">
                  <c:v>2660</c:v>
                </c:pt>
                <c:pt idx="533">
                  <c:v>2665</c:v>
                </c:pt>
                <c:pt idx="534">
                  <c:v>2670</c:v>
                </c:pt>
                <c:pt idx="535">
                  <c:v>2675</c:v>
                </c:pt>
                <c:pt idx="536">
                  <c:v>2680</c:v>
                </c:pt>
                <c:pt idx="537">
                  <c:v>2685</c:v>
                </c:pt>
                <c:pt idx="538">
                  <c:v>2690</c:v>
                </c:pt>
                <c:pt idx="539">
                  <c:v>2695</c:v>
                </c:pt>
                <c:pt idx="540">
                  <c:v>2700</c:v>
                </c:pt>
                <c:pt idx="541">
                  <c:v>2705</c:v>
                </c:pt>
                <c:pt idx="542">
                  <c:v>2710</c:v>
                </c:pt>
                <c:pt idx="543">
                  <c:v>2715</c:v>
                </c:pt>
                <c:pt idx="544">
                  <c:v>2720</c:v>
                </c:pt>
                <c:pt idx="545">
                  <c:v>2725</c:v>
                </c:pt>
                <c:pt idx="546">
                  <c:v>2730</c:v>
                </c:pt>
                <c:pt idx="547">
                  <c:v>2735</c:v>
                </c:pt>
                <c:pt idx="548">
                  <c:v>2740</c:v>
                </c:pt>
                <c:pt idx="549">
                  <c:v>2745</c:v>
                </c:pt>
                <c:pt idx="550">
                  <c:v>2750</c:v>
                </c:pt>
                <c:pt idx="551">
                  <c:v>2755</c:v>
                </c:pt>
                <c:pt idx="552">
                  <c:v>2760</c:v>
                </c:pt>
                <c:pt idx="553">
                  <c:v>2765</c:v>
                </c:pt>
                <c:pt idx="554">
                  <c:v>2770</c:v>
                </c:pt>
                <c:pt idx="555">
                  <c:v>2775</c:v>
                </c:pt>
                <c:pt idx="556">
                  <c:v>2780</c:v>
                </c:pt>
                <c:pt idx="557">
                  <c:v>2785</c:v>
                </c:pt>
                <c:pt idx="558">
                  <c:v>2790</c:v>
                </c:pt>
                <c:pt idx="559">
                  <c:v>2795</c:v>
                </c:pt>
                <c:pt idx="560">
                  <c:v>2800</c:v>
                </c:pt>
                <c:pt idx="561">
                  <c:v>2805</c:v>
                </c:pt>
                <c:pt idx="562">
                  <c:v>2810</c:v>
                </c:pt>
                <c:pt idx="563">
                  <c:v>2815</c:v>
                </c:pt>
                <c:pt idx="564">
                  <c:v>2820</c:v>
                </c:pt>
                <c:pt idx="565">
                  <c:v>2825</c:v>
                </c:pt>
                <c:pt idx="566">
                  <c:v>2830</c:v>
                </c:pt>
                <c:pt idx="567">
                  <c:v>2835</c:v>
                </c:pt>
                <c:pt idx="568">
                  <c:v>2840</c:v>
                </c:pt>
                <c:pt idx="569">
                  <c:v>2845</c:v>
                </c:pt>
                <c:pt idx="570">
                  <c:v>2850</c:v>
                </c:pt>
                <c:pt idx="571">
                  <c:v>2855</c:v>
                </c:pt>
                <c:pt idx="572">
                  <c:v>2860</c:v>
                </c:pt>
                <c:pt idx="573">
                  <c:v>2865</c:v>
                </c:pt>
                <c:pt idx="574">
                  <c:v>2870</c:v>
                </c:pt>
                <c:pt idx="575">
                  <c:v>2875</c:v>
                </c:pt>
                <c:pt idx="576">
                  <c:v>2880</c:v>
                </c:pt>
                <c:pt idx="577">
                  <c:v>2885</c:v>
                </c:pt>
                <c:pt idx="578">
                  <c:v>2890</c:v>
                </c:pt>
                <c:pt idx="579">
                  <c:v>2895</c:v>
                </c:pt>
                <c:pt idx="580">
                  <c:v>2900</c:v>
                </c:pt>
                <c:pt idx="581">
                  <c:v>2905</c:v>
                </c:pt>
                <c:pt idx="582">
                  <c:v>2910</c:v>
                </c:pt>
                <c:pt idx="583">
                  <c:v>2915</c:v>
                </c:pt>
                <c:pt idx="584">
                  <c:v>2920</c:v>
                </c:pt>
                <c:pt idx="585">
                  <c:v>2925</c:v>
                </c:pt>
                <c:pt idx="586">
                  <c:v>2930</c:v>
                </c:pt>
                <c:pt idx="587">
                  <c:v>2935</c:v>
                </c:pt>
                <c:pt idx="588">
                  <c:v>2940</c:v>
                </c:pt>
                <c:pt idx="589">
                  <c:v>2945</c:v>
                </c:pt>
                <c:pt idx="590">
                  <c:v>2950</c:v>
                </c:pt>
                <c:pt idx="591">
                  <c:v>2955</c:v>
                </c:pt>
                <c:pt idx="592">
                  <c:v>2960</c:v>
                </c:pt>
                <c:pt idx="593">
                  <c:v>2965</c:v>
                </c:pt>
                <c:pt idx="594">
                  <c:v>2970</c:v>
                </c:pt>
                <c:pt idx="595">
                  <c:v>2975</c:v>
                </c:pt>
                <c:pt idx="596">
                  <c:v>2980</c:v>
                </c:pt>
                <c:pt idx="597">
                  <c:v>2985</c:v>
                </c:pt>
                <c:pt idx="598">
                  <c:v>2990</c:v>
                </c:pt>
                <c:pt idx="599">
                  <c:v>2995</c:v>
                </c:pt>
                <c:pt idx="600">
                  <c:v>3000</c:v>
                </c:pt>
                <c:pt idx="601">
                  <c:v>3005</c:v>
                </c:pt>
                <c:pt idx="602">
                  <c:v>3010</c:v>
                </c:pt>
                <c:pt idx="603">
                  <c:v>3015</c:v>
                </c:pt>
                <c:pt idx="604">
                  <c:v>3020</c:v>
                </c:pt>
                <c:pt idx="605">
                  <c:v>3025</c:v>
                </c:pt>
                <c:pt idx="606">
                  <c:v>3030</c:v>
                </c:pt>
                <c:pt idx="607">
                  <c:v>3035</c:v>
                </c:pt>
                <c:pt idx="608">
                  <c:v>3040</c:v>
                </c:pt>
                <c:pt idx="609">
                  <c:v>3045</c:v>
                </c:pt>
                <c:pt idx="610">
                  <c:v>3050</c:v>
                </c:pt>
                <c:pt idx="611">
                  <c:v>3055</c:v>
                </c:pt>
                <c:pt idx="612">
                  <c:v>3060</c:v>
                </c:pt>
                <c:pt idx="613">
                  <c:v>3065</c:v>
                </c:pt>
                <c:pt idx="614">
                  <c:v>3070</c:v>
                </c:pt>
                <c:pt idx="615">
                  <c:v>3075</c:v>
                </c:pt>
                <c:pt idx="616">
                  <c:v>3080</c:v>
                </c:pt>
                <c:pt idx="617">
                  <c:v>3085</c:v>
                </c:pt>
                <c:pt idx="618">
                  <c:v>3090</c:v>
                </c:pt>
                <c:pt idx="619">
                  <c:v>3095</c:v>
                </c:pt>
                <c:pt idx="620">
                  <c:v>3100</c:v>
                </c:pt>
                <c:pt idx="621">
                  <c:v>3105</c:v>
                </c:pt>
                <c:pt idx="622">
                  <c:v>3110</c:v>
                </c:pt>
                <c:pt idx="623">
                  <c:v>3115</c:v>
                </c:pt>
                <c:pt idx="624">
                  <c:v>3120</c:v>
                </c:pt>
                <c:pt idx="625">
                  <c:v>3125</c:v>
                </c:pt>
                <c:pt idx="626">
                  <c:v>3130</c:v>
                </c:pt>
                <c:pt idx="627">
                  <c:v>3135</c:v>
                </c:pt>
                <c:pt idx="628">
                  <c:v>3140</c:v>
                </c:pt>
                <c:pt idx="629">
                  <c:v>3145</c:v>
                </c:pt>
                <c:pt idx="630">
                  <c:v>3150</c:v>
                </c:pt>
                <c:pt idx="631">
                  <c:v>3155</c:v>
                </c:pt>
                <c:pt idx="632">
                  <c:v>3160</c:v>
                </c:pt>
                <c:pt idx="633">
                  <c:v>3165</c:v>
                </c:pt>
                <c:pt idx="634">
                  <c:v>3170</c:v>
                </c:pt>
                <c:pt idx="635">
                  <c:v>3175</c:v>
                </c:pt>
                <c:pt idx="636">
                  <c:v>3180</c:v>
                </c:pt>
                <c:pt idx="637">
                  <c:v>3185</c:v>
                </c:pt>
                <c:pt idx="638">
                  <c:v>3190</c:v>
                </c:pt>
                <c:pt idx="639">
                  <c:v>3195</c:v>
                </c:pt>
                <c:pt idx="640">
                  <c:v>3200</c:v>
                </c:pt>
                <c:pt idx="641">
                  <c:v>3205</c:v>
                </c:pt>
                <c:pt idx="642">
                  <c:v>3210</c:v>
                </c:pt>
                <c:pt idx="643">
                  <c:v>3215</c:v>
                </c:pt>
                <c:pt idx="644">
                  <c:v>3220</c:v>
                </c:pt>
                <c:pt idx="645">
                  <c:v>3225</c:v>
                </c:pt>
                <c:pt idx="646">
                  <c:v>3230</c:v>
                </c:pt>
                <c:pt idx="647">
                  <c:v>3235</c:v>
                </c:pt>
                <c:pt idx="648">
                  <c:v>3240</c:v>
                </c:pt>
                <c:pt idx="649">
                  <c:v>3245</c:v>
                </c:pt>
                <c:pt idx="650">
                  <c:v>3250</c:v>
                </c:pt>
                <c:pt idx="651">
                  <c:v>3255</c:v>
                </c:pt>
                <c:pt idx="652">
                  <c:v>3260</c:v>
                </c:pt>
                <c:pt idx="653">
                  <c:v>3265</c:v>
                </c:pt>
                <c:pt idx="654">
                  <c:v>3270</c:v>
                </c:pt>
                <c:pt idx="655">
                  <c:v>3275</c:v>
                </c:pt>
                <c:pt idx="656">
                  <c:v>3280</c:v>
                </c:pt>
                <c:pt idx="657">
                  <c:v>3285</c:v>
                </c:pt>
                <c:pt idx="658">
                  <c:v>3290</c:v>
                </c:pt>
                <c:pt idx="659">
                  <c:v>3295</c:v>
                </c:pt>
                <c:pt idx="660">
                  <c:v>3300</c:v>
                </c:pt>
                <c:pt idx="661">
                  <c:v>3305</c:v>
                </c:pt>
                <c:pt idx="662">
                  <c:v>3310</c:v>
                </c:pt>
                <c:pt idx="663">
                  <c:v>3315</c:v>
                </c:pt>
                <c:pt idx="664">
                  <c:v>3320</c:v>
                </c:pt>
                <c:pt idx="665">
                  <c:v>3325</c:v>
                </c:pt>
                <c:pt idx="666">
                  <c:v>3330</c:v>
                </c:pt>
                <c:pt idx="667">
                  <c:v>3335</c:v>
                </c:pt>
                <c:pt idx="668">
                  <c:v>3340</c:v>
                </c:pt>
                <c:pt idx="669">
                  <c:v>3345</c:v>
                </c:pt>
                <c:pt idx="670">
                  <c:v>3350</c:v>
                </c:pt>
                <c:pt idx="671">
                  <c:v>3355</c:v>
                </c:pt>
                <c:pt idx="672">
                  <c:v>3360</c:v>
                </c:pt>
                <c:pt idx="673">
                  <c:v>3365</c:v>
                </c:pt>
                <c:pt idx="674">
                  <c:v>3370</c:v>
                </c:pt>
                <c:pt idx="675">
                  <c:v>3375</c:v>
                </c:pt>
                <c:pt idx="676">
                  <c:v>3380</c:v>
                </c:pt>
                <c:pt idx="677">
                  <c:v>3385</c:v>
                </c:pt>
                <c:pt idx="678">
                  <c:v>3390</c:v>
                </c:pt>
                <c:pt idx="679">
                  <c:v>3395</c:v>
                </c:pt>
                <c:pt idx="680">
                  <c:v>3400</c:v>
                </c:pt>
                <c:pt idx="681">
                  <c:v>3405</c:v>
                </c:pt>
                <c:pt idx="682">
                  <c:v>3410</c:v>
                </c:pt>
                <c:pt idx="683">
                  <c:v>3415</c:v>
                </c:pt>
                <c:pt idx="684">
                  <c:v>3420</c:v>
                </c:pt>
                <c:pt idx="685">
                  <c:v>3425</c:v>
                </c:pt>
                <c:pt idx="686">
                  <c:v>3430</c:v>
                </c:pt>
                <c:pt idx="687">
                  <c:v>3435</c:v>
                </c:pt>
                <c:pt idx="688">
                  <c:v>3440</c:v>
                </c:pt>
                <c:pt idx="689">
                  <c:v>3445</c:v>
                </c:pt>
                <c:pt idx="690">
                  <c:v>3450</c:v>
                </c:pt>
                <c:pt idx="691">
                  <c:v>3455</c:v>
                </c:pt>
                <c:pt idx="692">
                  <c:v>3460</c:v>
                </c:pt>
                <c:pt idx="693">
                  <c:v>3465</c:v>
                </c:pt>
                <c:pt idx="694">
                  <c:v>3470</c:v>
                </c:pt>
                <c:pt idx="695">
                  <c:v>3475</c:v>
                </c:pt>
                <c:pt idx="696">
                  <c:v>3480</c:v>
                </c:pt>
                <c:pt idx="697">
                  <c:v>3485</c:v>
                </c:pt>
                <c:pt idx="698">
                  <c:v>3490</c:v>
                </c:pt>
                <c:pt idx="699">
                  <c:v>3495</c:v>
                </c:pt>
                <c:pt idx="700">
                  <c:v>3500</c:v>
                </c:pt>
                <c:pt idx="701">
                  <c:v>3505</c:v>
                </c:pt>
                <c:pt idx="702">
                  <c:v>3510</c:v>
                </c:pt>
                <c:pt idx="703">
                  <c:v>3515</c:v>
                </c:pt>
                <c:pt idx="704">
                  <c:v>3520</c:v>
                </c:pt>
                <c:pt idx="705">
                  <c:v>3525</c:v>
                </c:pt>
                <c:pt idx="706">
                  <c:v>3530</c:v>
                </c:pt>
                <c:pt idx="707">
                  <c:v>3535</c:v>
                </c:pt>
                <c:pt idx="708">
                  <c:v>3540</c:v>
                </c:pt>
                <c:pt idx="709">
                  <c:v>3545</c:v>
                </c:pt>
                <c:pt idx="710">
                  <c:v>3550</c:v>
                </c:pt>
                <c:pt idx="711">
                  <c:v>3555</c:v>
                </c:pt>
                <c:pt idx="712">
                  <c:v>3560</c:v>
                </c:pt>
                <c:pt idx="713">
                  <c:v>3565</c:v>
                </c:pt>
                <c:pt idx="714">
                  <c:v>3570</c:v>
                </c:pt>
                <c:pt idx="715">
                  <c:v>3575</c:v>
                </c:pt>
                <c:pt idx="716">
                  <c:v>3580</c:v>
                </c:pt>
                <c:pt idx="717">
                  <c:v>3585</c:v>
                </c:pt>
                <c:pt idx="718">
                  <c:v>3590</c:v>
                </c:pt>
                <c:pt idx="719">
                  <c:v>3595</c:v>
                </c:pt>
                <c:pt idx="720">
                  <c:v>3600</c:v>
                </c:pt>
                <c:pt idx="721">
                  <c:v>3605</c:v>
                </c:pt>
                <c:pt idx="722">
                  <c:v>3610</c:v>
                </c:pt>
                <c:pt idx="723">
                  <c:v>3615</c:v>
                </c:pt>
                <c:pt idx="724">
                  <c:v>3620</c:v>
                </c:pt>
                <c:pt idx="725">
                  <c:v>3625</c:v>
                </c:pt>
                <c:pt idx="726">
                  <c:v>3630</c:v>
                </c:pt>
                <c:pt idx="727">
                  <c:v>3635</c:v>
                </c:pt>
                <c:pt idx="728">
                  <c:v>3640</c:v>
                </c:pt>
                <c:pt idx="729">
                  <c:v>3645</c:v>
                </c:pt>
                <c:pt idx="730">
                  <c:v>3650</c:v>
                </c:pt>
                <c:pt idx="731">
                  <c:v>3655</c:v>
                </c:pt>
                <c:pt idx="732">
                  <c:v>3660</c:v>
                </c:pt>
                <c:pt idx="733">
                  <c:v>3665</c:v>
                </c:pt>
                <c:pt idx="734">
                  <c:v>3670</c:v>
                </c:pt>
                <c:pt idx="735">
                  <c:v>3675</c:v>
                </c:pt>
                <c:pt idx="736">
                  <c:v>3680</c:v>
                </c:pt>
                <c:pt idx="737">
                  <c:v>3685</c:v>
                </c:pt>
                <c:pt idx="738">
                  <c:v>3690</c:v>
                </c:pt>
                <c:pt idx="739">
                  <c:v>3695</c:v>
                </c:pt>
                <c:pt idx="740">
                  <c:v>3700</c:v>
                </c:pt>
                <c:pt idx="741">
                  <c:v>3705</c:v>
                </c:pt>
                <c:pt idx="742">
                  <c:v>3710</c:v>
                </c:pt>
                <c:pt idx="743">
                  <c:v>3715</c:v>
                </c:pt>
                <c:pt idx="744">
                  <c:v>3720</c:v>
                </c:pt>
                <c:pt idx="745">
                  <c:v>3725</c:v>
                </c:pt>
                <c:pt idx="746">
                  <c:v>3730</c:v>
                </c:pt>
                <c:pt idx="747">
                  <c:v>3735</c:v>
                </c:pt>
                <c:pt idx="748">
                  <c:v>3740</c:v>
                </c:pt>
                <c:pt idx="749">
                  <c:v>3745</c:v>
                </c:pt>
                <c:pt idx="750">
                  <c:v>3750</c:v>
                </c:pt>
                <c:pt idx="751">
                  <c:v>3755</c:v>
                </c:pt>
                <c:pt idx="752">
                  <c:v>3760</c:v>
                </c:pt>
                <c:pt idx="753">
                  <c:v>3765</c:v>
                </c:pt>
                <c:pt idx="754">
                  <c:v>3770</c:v>
                </c:pt>
                <c:pt idx="755">
                  <c:v>3775</c:v>
                </c:pt>
                <c:pt idx="756">
                  <c:v>3780</c:v>
                </c:pt>
                <c:pt idx="757">
                  <c:v>3785</c:v>
                </c:pt>
                <c:pt idx="758">
                  <c:v>3790</c:v>
                </c:pt>
                <c:pt idx="759">
                  <c:v>3795</c:v>
                </c:pt>
                <c:pt idx="760">
                  <c:v>3800</c:v>
                </c:pt>
                <c:pt idx="761">
                  <c:v>3805</c:v>
                </c:pt>
                <c:pt idx="762">
                  <c:v>3810</c:v>
                </c:pt>
                <c:pt idx="763">
                  <c:v>3815</c:v>
                </c:pt>
                <c:pt idx="764">
                  <c:v>3820</c:v>
                </c:pt>
                <c:pt idx="765">
                  <c:v>3825</c:v>
                </c:pt>
                <c:pt idx="766">
                  <c:v>3830</c:v>
                </c:pt>
                <c:pt idx="767">
                  <c:v>3835</c:v>
                </c:pt>
                <c:pt idx="768">
                  <c:v>3840</c:v>
                </c:pt>
                <c:pt idx="769">
                  <c:v>3845</c:v>
                </c:pt>
                <c:pt idx="770">
                  <c:v>3850</c:v>
                </c:pt>
                <c:pt idx="771">
                  <c:v>3855</c:v>
                </c:pt>
                <c:pt idx="772">
                  <c:v>3860</c:v>
                </c:pt>
                <c:pt idx="773">
                  <c:v>3865</c:v>
                </c:pt>
                <c:pt idx="774">
                  <c:v>3870</c:v>
                </c:pt>
                <c:pt idx="775">
                  <c:v>3875</c:v>
                </c:pt>
                <c:pt idx="776">
                  <c:v>3880</c:v>
                </c:pt>
                <c:pt idx="777">
                  <c:v>3885</c:v>
                </c:pt>
                <c:pt idx="778">
                  <c:v>3890</c:v>
                </c:pt>
                <c:pt idx="779">
                  <c:v>3895</c:v>
                </c:pt>
                <c:pt idx="780">
                  <c:v>3900</c:v>
                </c:pt>
                <c:pt idx="781">
                  <c:v>3905</c:v>
                </c:pt>
                <c:pt idx="782">
                  <c:v>3910</c:v>
                </c:pt>
                <c:pt idx="783">
                  <c:v>3915</c:v>
                </c:pt>
                <c:pt idx="784">
                  <c:v>3920</c:v>
                </c:pt>
                <c:pt idx="785">
                  <c:v>3925</c:v>
                </c:pt>
                <c:pt idx="786">
                  <c:v>3930</c:v>
                </c:pt>
                <c:pt idx="787">
                  <c:v>3935</c:v>
                </c:pt>
                <c:pt idx="788">
                  <c:v>3940</c:v>
                </c:pt>
                <c:pt idx="789">
                  <c:v>3945</c:v>
                </c:pt>
                <c:pt idx="790">
                  <c:v>3950</c:v>
                </c:pt>
                <c:pt idx="791">
                  <c:v>3955</c:v>
                </c:pt>
                <c:pt idx="792">
                  <c:v>3960</c:v>
                </c:pt>
                <c:pt idx="793">
                  <c:v>3965</c:v>
                </c:pt>
                <c:pt idx="794">
                  <c:v>3970</c:v>
                </c:pt>
                <c:pt idx="795">
                  <c:v>3975</c:v>
                </c:pt>
                <c:pt idx="796">
                  <c:v>3980</c:v>
                </c:pt>
                <c:pt idx="797">
                  <c:v>3985</c:v>
                </c:pt>
                <c:pt idx="798">
                  <c:v>3990</c:v>
                </c:pt>
                <c:pt idx="799">
                  <c:v>3995</c:v>
                </c:pt>
                <c:pt idx="800">
                  <c:v>4000</c:v>
                </c:pt>
                <c:pt idx="801">
                  <c:v>4005</c:v>
                </c:pt>
                <c:pt idx="802">
                  <c:v>4010</c:v>
                </c:pt>
                <c:pt idx="803">
                  <c:v>4015</c:v>
                </c:pt>
                <c:pt idx="804">
                  <c:v>4020</c:v>
                </c:pt>
                <c:pt idx="805">
                  <c:v>4025</c:v>
                </c:pt>
                <c:pt idx="806">
                  <c:v>4030</c:v>
                </c:pt>
                <c:pt idx="807">
                  <c:v>4035</c:v>
                </c:pt>
                <c:pt idx="808">
                  <c:v>4040</c:v>
                </c:pt>
                <c:pt idx="809">
                  <c:v>4045</c:v>
                </c:pt>
                <c:pt idx="810">
                  <c:v>4050</c:v>
                </c:pt>
                <c:pt idx="811">
                  <c:v>4055</c:v>
                </c:pt>
                <c:pt idx="812">
                  <c:v>4060</c:v>
                </c:pt>
                <c:pt idx="813">
                  <c:v>4065</c:v>
                </c:pt>
                <c:pt idx="814">
                  <c:v>4070</c:v>
                </c:pt>
                <c:pt idx="815">
                  <c:v>4075</c:v>
                </c:pt>
                <c:pt idx="816">
                  <c:v>4080</c:v>
                </c:pt>
                <c:pt idx="817">
                  <c:v>4085</c:v>
                </c:pt>
                <c:pt idx="818">
                  <c:v>4090</c:v>
                </c:pt>
                <c:pt idx="819">
                  <c:v>4095</c:v>
                </c:pt>
                <c:pt idx="820">
                  <c:v>4100</c:v>
                </c:pt>
                <c:pt idx="821">
                  <c:v>4105</c:v>
                </c:pt>
                <c:pt idx="822">
                  <c:v>4110</c:v>
                </c:pt>
                <c:pt idx="823">
                  <c:v>4115</c:v>
                </c:pt>
                <c:pt idx="824">
                  <c:v>4120</c:v>
                </c:pt>
                <c:pt idx="825">
                  <c:v>4125</c:v>
                </c:pt>
                <c:pt idx="826">
                  <c:v>4130</c:v>
                </c:pt>
                <c:pt idx="827">
                  <c:v>4135</c:v>
                </c:pt>
                <c:pt idx="828">
                  <c:v>4140</c:v>
                </c:pt>
                <c:pt idx="829">
                  <c:v>4145</c:v>
                </c:pt>
                <c:pt idx="830">
                  <c:v>4150</c:v>
                </c:pt>
                <c:pt idx="831">
                  <c:v>4155</c:v>
                </c:pt>
                <c:pt idx="832">
                  <c:v>4160</c:v>
                </c:pt>
                <c:pt idx="833">
                  <c:v>4165</c:v>
                </c:pt>
                <c:pt idx="834">
                  <c:v>4170</c:v>
                </c:pt>
                <c:pt idx="835">
                  <c:v>4175</c:v>
                </c:pt>
                <c:pt idx="836">
                  <c:v>4180</c:v>
                </c:pt>
                <c:pt idx="837">
                  <c:v>4185</c:v>
                </c:pt>
                <c:pt idx="838">
                  <c:v>4190</c:v>
                </c:pt>
                <c:pt idx="839">
                  <c:v>4195</c:v>
                </c:pt>
                <c:pt idx="840">
                  <c:v>4200</c:v>
                </c:pt>
                <c:pt idx="841">
                  <c:v>4205</c:v>
                </c:pt>
                <c:pt idx="842">
                  <c:v>4210</c:v>
                </c:pt>
                <c:pt idx="843">
                  <c:v>4215</c:v>
                </c:pt>
                <c:pt idx="844">
                  <c:v>4220</c:v>
                </c:pt>
                <c:pt idx="845">
                  <c:v>4225</c:v>
                </c:pt>
                <c:pt idx="846">
                  <c:v>4230</c:v>
                </c:pt>
                <c:pt idx="847">
                  <c:v>4235</c:v>
                </c:pt>
                <c:pt idx="848">
                  <c:v>4240</c:v>
                </c:pt>
                <c:pt idx="849">
                  <c:v>4245</c:v>
                </c:pt>
                <c:pt idx="850">
                  <c:v>4250</c:v>
                </c:pt>
                <c:pt idx="851">
                  <c:v>4255</c:v>
                </c:pt>
                <c:pt idx="852">
                  <c:v>4260</c:v>
                </c:pt>
                <c:pt idx="853">
                  <c:v>4265</c:v>
                </c:pt>
                <c:pt idx="854">
                  <c:v>4270</c:v>
                </c:pt>
                <c:pt idx="855">
                  <c:v>4275</c:v>
                </c:pt>
                <c:pt idx="856">
                  <c:v>4280</c:v>
                </c:pt>
                <c:pt idx="857">
                  <c:v>4285</c:v>
                </c:pt>
                <c:pt idx="858">
                  <c:v>4290</c:v>
                </c:pt>
                <c:pt idx="859">
                  <c:v>4295</c:v>
                </c:pt>
                <c:pt idx="860">
                  <c:v>4300</c:v>
                </c:pt>
                <c:pt idx="861">
                  <c:v>4305</c:v>
                </c:pt>
                <c:pt idx="862">
                  <c:v>4310</c:v>
                </c:pt>
                <c:pt idx="863">
                  <c:v>4315</c:v>
                </c:pt>
                <c:pt idx="864">
                  <c:v>4320</c:v>
                </c:pt>
                <c:pt idx="865">
                  <c:v>4325</c:v>
                </c:pt>
                <c:pt idx="866">
                  <c:v>4330</c:v>
                </c:pt>
                <c:pt idx="867">
                  <c:v>4335</c:v>
                </c:pt>
                <c:pt idx="868">
                  <c:v>4340</c:v>
                </c:pt>
                <c:pt idx="869">
                  <c:v>4345</c:v>
                </c:pt>
                <c:pt idx="870">
                  <c:v>4350</c:v>
                </c:pt>
                <c:pt idx="871">
                  <c:v>4355</c:v>
                </c:pt>
                <c:pt idx="872">
                  <c:v>4360</c:v>
                </c:pt>
                <c:pt idx="873">
                  <c:v>4365</c:v>
                </c:pt>
                <c:pt idx="874">
                  <c:v>4370</c:v>
                </c:pt>
                <c:pt idx="875">
                  <c:v>4375</c:v>
                </c:pt>
                <c:pt idx="876">
                  <c:v>4380</c:v>
                </c:pt>
                <c:pt idx="877">
                  <c:v>4385</c:v>
                </c:pt>
                <c:pt idx="878">
                  <c:v>4390</c:v>
                </c:pt>
                <c:pt idx="879">
                  <c:v>4395</c:v>
                </c:pt>
                <c:pt idx="880">
                  <c:v>4400</c:v>
                </c:pt>
                <c:pt idx="881">
                  <c:v>4405</c:v>
                </c:pt>
                <c:pt idx="882">
                  <c:v>4410</c:v>
                </c:pt>
                <c:pt idx="883">
                  <c:v>4415</c:v>
                </c:pt>
                <c:pt idx="884">
                  <c:v>4420</c:v>
                </c:pt>
                <c:pt idx="885">
                  <c:v>4425</c:v>
                </c:pt>
                <c:pt idx="886">
                  <c:v>4430</c:v>
                </c:pt>
                <c:pt idx="887">
                  <c:v>4435</c:v>
                </c:pt>
                <c:pt idx="888">
                  <c:v>4440</c:v>
                </c:pt>
                <c:pt idx="889">
                  <c:v>4445</c:v>
                </c:pt>
                <c:pt idx="890">
                  <c:v>4450</c:v>
                </c:pt>
                <c:pt idx="891">
                  <c:v>4455</c:v>
                </c:pt>
                <c:pt idx="892">
                  <c:v>4460</c:v>
                </c:pt>
                <c:pt idx="893">
                  <c:v>4465</c:v>
                </c:pt>
                <c:pt idx="894">
                  <c:v>4470</c:v>
                </c:pt>
                <c:pt idx="895">
                  <c:v>4475</c:v>
                </c:pt>
                <c:pt idx="896">
                  <c:v>4480</c:v>
                </c:pt>
                <c:pt idx="897">
                  <c:v>4485</c:v>
                </c:pt>
                <c:pt idx="898">
                  <c:v>4490</c:v>
                </c:pt>
                <c:pt idx="899">
                  <c:v>4495</c:v>
                </c:pt>
                <c:pt idx="900">
                  <c:v>4500</c:v>
                </c:pt>
                <c:pt idx="901">
                  <c:v>4505</c:v>
                </c:pt>
                <c:pt idx="902">
                  <c:v>4510</c:v>
                </c:pt>
                <c:pt idx="903">
                  <c:v>4515</c:v>
                </c:pt>
                <c:pt idx="904">
                  <c:v>4520</c:v>
                </c:pt>
                <c:pt idx="905">
                  <c:v>4525</c:v>
                </c:pt>
                <c:pt idx="906">
                  <c:v>4530</c:v>
                </c:pt>
                <c:pt idx="907">
                  <c:v>4535</c:v>
                </c:pt>
                <c:pt idx="908">
                  <c:v>4540</c:v>
                </c:pt>
                <c:pt idx="909">
                  <c:v>4545</c:v>
                </c:pt>
                <c:pt idx="910">
                  <c:v>4550</c:v>
                </c:pt>
                <c:pt idx="911">
                  <c:v>4555</c:v>
                </c:pt>
                <c:pt idx="912">
                  <c:v>4560</c:v>
                </c:pt>
                <c:pt idx="913">
                  <c:v>4565</c:v>
                </c:pt>
                <c:pt idx="914">
                  <c:v>4570</c:v>
                </c:pt>
                <c:pt idx="915">
                  <c:v>4575</c:v>
                </c:pt>
                <c:pt idx="916">
                  <c:v>4580</c:v>
                </c:pt>
                <c:pt idx="917">
                  <c:v>4585</c:v>
                </c:pt>
                <c:pt idx="918">
                  <c:v>4590</c:v>
                </c:pt>
                <c:pt idx="919">
                  <c:v>4595</c:v>
                </c:pt>
                <c:pt idx="920">
                  <c:v>4600</c:v>
                </c:pt>
                <c:pt idx="921">
                  <c:v>4605</c:v>
                </c:pt>
                <c:pt idx="922">
                  <c:v>4610</c:v>
                </c:pt>
                <c:pt idx="923">
                  <c:v>4615</c:v>
                </c:pt>
                <c:pt idx="924">
                  <c:v>4620</c:v>
                </c:pt>
                <c:pt idx="925">
                  <c:v>4625</c:v>
                </c:pt>
                <c:pt idx="926">
                  <c:v>4630</c:v>
                </c:pt>
                <c:pt idx="927">
                  <c:v>4635</c:v>
                </c:pt>
                <c:pt idx="928">
                  <c:v>4640</c:v>
                </c:pt>
                <c:pt idx="929">
                  <c:v>4645</c:v>
                </c:pt>
                <c:pt idx="930">
                  <c:v>4650</c:v>
                </c:pt>
                <c:pt idx="931">
                  <c:v>4655</c:v>
                </c:pt>
                <c:pt idx="932">
                  <c:v>4660</c:v>
                </c:pt>
                <c:pt idx="933">
                  <c:v>4665</c:v>
                </c:pt>
                <c:pt idx="934">
                  <c:v>4670</c:v>
                </c:pt>
                <c:pt idx="935">
                  <c:v>4675</c:v>
                </c:pt>
                <c:pt idx="936">
                  <c:v>4680</c:v>
                </c:pt>
                <c:pt idx="937">
                  <c:v>4685</c:v>
                </c:pt>
                <c:pt idx="938">
                  <c:v>4690</c:v>
                </c:pt>
                <c:pt idx="939">
                  <c:v>4695</c:v>
                </c:pt>
                <c:pt idx="940">
                  <c:v>4700</c:v>
                </c:pt>
                <c:pt idx="941">
                  <c:v>4705</c:v>
                </c:pt>
                <c:pt idx="942">
                  <c:v>4710</c:v>
                </c:pt>
                <c:pt idx="943">
                  <c:v>4715</c:v>
                </c:pt>
                <c:pt idx="944">
                  <c:v>4720</c:v>
                </c:pt>
                <c:pt idx="945">
                  <c:v>4725</c:v>
                </c:pt>
                <c:pt idx="946">
                  <c:v>4730</c:v>
                </c:pt>
                <c:pt idx="947">
                  <c:v>4735</c:v>
                </c:pt>
                <c:pt idx="948">
                  <c:v>4740</c:v>
                </c:pt>
                <c:pt idx="949">
                  <c:v>4745</c:v>
                </c:pt>
                <c:pt idx="950">
                  <c:v>4750</c:v>
                </c:pt>
                <c:pt idx="951">
                  <c:v>4755</c:v>
                </c:pt>
                <c:pt idx="952">
                  <c:v>4760</c:v>
                </c:pt>
                <c:pt idx="953">
                  <c:v>4765</c:v>
                </c:pt>
                <c:pt idx="954">
                  <c:v>4770</c:v>
                </c:pt>
                <c:pt idx="955">
                  <c:v>4775</c:v>
                </c:pt>
                <c:pt idx="956">
                  <c:v>4780</c:v>
                </c:pt>
                <c:pt idx="957">
                  <c:v>4785</c:v>
                </c:pt>
                <c:pt idx="958">
                  <c:v>4790</c:v>
                </c:pt>
                <c:pt idx="959">
                  <c:v>4795</c:v>
                </c:pt>
                <c:pt idx="960">
                  <c:v>4800</c:v>
                </c:pt>
                <c:pt idx="961">
                  <c:v>4805</c:v>
                </c:pt>
                <c:pt idx="962">
                  <c:v>4810</c:v>
                </c:pt>
                <c:pt idx="963">
                  <c:v>4815</c:v>
                </c:pt>
                <c:pt idx="964">
                  <c:v>4820</c:v>
                </c:pt>
                <c:pt idx="965">
                  <c:v>4825</c:v>
                </c:pt>
                <c:pt idx="966">
                  <c:v>4830</c:v>
                </c:pt>
                <c:pt idx="967">
                  <c:v>4835</c:v>
                </c:pt>
                <c:pt idx="968">
                  <c:v>4840</c:v>
                </c:pt>
                <c:pt idx="969">
                  <c:v>4845</c:v>
                </c:pt>
                <c:pt idx="970">
                  <c:v>4850</c:v>
                </c:pt>
                <c:pt idx="971">
                  <c:v>4855</c:v>
                </c:pt>
                <c:pt idx="972">
                  <c:v>4860</c:v>
                </c:pt>
                <c:pt idx="973">
                  <c:v>4865</c:v>
                </c:pt>
                <c:pt idx="974">
                  <c:v>4870</c:v>
                </c:pt>
                <c:pt idx="975">
                  <c:v>4875</c:v>
                </c:pt>
                <c:pt idx="976">
                  <c:v>4880</c:v>
                </c:pt>
                <c:pt idx="977">
                  <c:v>4885</c:v>
                </c:pt>
                <c:pt idx="978">
                  <c:v>4890</c:v>
                </c:pt>
                <c:pt idx="979">
                  <c:v>4895</c:v>
                </c:pt>
                <c:pt idx="980">
                  <c:v>4900</c:v>
                </c:pt>
                <c:pt idx="981">
                  <c:v>4905</c:v>
                </c:pt>
                <c:pt idx="982">
                  <c:v>4910</c:v>
                </c:pt>
                <c:pt idx="983">
                  <c:v>4915</c:v>
                </c:pt>
                <c:pt idx="984">
                  <c:v>4920</c:v>
                </c:pt>
                <c:pt idx="985">
                  <c:v>4925</c:v>
                </c:pt>
                <c:pt idx="986">
                  <c:v>4930</c:v>
                </c:pt>
                <c:pt idx="987">
                  <c:v>4935</c:v>
                </c:pt>
                <c:pt idx="988">
                  <c:v>4940</c:v>
                </c:pt>
                <c:pt idx="989">
                  <c:v>4945</c:v>
                </c:pt>
                <c:pt idx="990">
                  <c:v>4950</c:v>
                </c:pt>
                <c:pt idx="991">
                  <c:v>4955</c:v>
                </c:pt>
                <c:pt idx="992">
                  <c:v>4960</c:v>
                </c:pt>
                <c:pt idx="993">
                  <c:v>4965</c:v>
                </c:pt>
                <c:pt idx="994">
                  <c:v>4970</c:v>
                </c:pt>
                <c:pt idx="995">
                  <c:v>4975</c:v>
                </c:pt>
                <c:pt idx="996">
                  <c:v>4980</c:v>
                </c:pt>
                <c:pt idx="997">
                  <c:v>4985</c:v>
                </c:pt>
                <c:pt idx="998">
                  <c:v>4990</c:v>
                </c:pt>
                <c:pt idx="999">
                  <c:v>4995</c:v>
                </c:pt>
              </c:numCache>
            </c:numRef>
          </c:xVal>
          <c:yVal>
            <c:numRef>
              <c:f>'Compation 1'!$I$2:$I$1001</c:f>
              <c:numCache>
                <c:formatCode>General</c:formatCode>
                <c:ptCount val="1000"/>
                <c:pt idx="198">
                  <c:v>900</c:v>
                </c:pt>
                <c:pt idx="199">
                  <c:v>900</c:v>
                </c:pt>
                <c:pt idx="200">
                  <c:v>900</c:v>
                </c:pt>
                <c:pt idx="201">
                  <c:v>900</c:v>
                </c:pt>
                <c:pt idx="202">
                  <c:v>900</c:v>
                </c:pt>
                <c:pt idx="203">
                  <c:v>900</c:v>
                </c:pt>
                <c:pt idx="204">
                  <c:v>900</c:v>
                </c:pt>
                <c:pt idx="205">
                  <c:v>900</c:v>
                </c:pt>
                <c:pt idx="206">
                  <c:v>900</c:v>
                </c:pt>
                <c:pt idx="207">
                  <c:v>900</c:v>
                </c:pt>
                <c:pt idx="208">
                  <c:v>900</c:v>
                </c:pt>
                <c:pt idx="209">
                  <c:v>900</c:v>
                </c:pt>
                <c:pt idx="210">
                  <c:v>900</c:v>
                </c:pt>
                <c:pt idx="211">
                  <c:v>900</c:v>
                </c:pt>
                <c:pt idx="212">
                  <c:v>900</c:v>
                </c:pt>
                <c:pt idx="213">
                  <c:v>900</c:v>
                </c:pt>
                <c:pt idx="214">
                  <c:v>900</c:v>
                </c:pt>
                <c:pt idx="215">
                  <c:v>900</c:v>
                </c:pt>
                <c:pt idx="216">
                  <c:v>900</c:v>
                </c:pt>
                <c:pt idx="217">
                  <c:v>900</c:v>
                </c:pt>
                <c:pt idx="218">
                  <c:v>900</c:v>
                </c:pt>
                <c:pt idx="219">
                  <c:v>900</c:v>
                </c:pt>
                <c:pt idx="220">
                  <c:v>760</c:v>
                </c:pt>
                <c:pt idx="221">
                  <c:v>760</c:v>
                </c:pt>
                <c:pt idx="222">
                  <c:v>760</c:v>
                </c:pt>
                <c:pt idx="223">
                  <c:v>760</c:v>
                </c:pt>
                <c:pt idx="224">
                  <c:v>760</c:v>
                </c:pt>
                <c:pt idx="225">
                  <c:v>760</c:v>
                </c:pt>
                <c:pt idx="226">
                  <c:v>760</c:v>
                </c:pt>
                <c:pt idx="227">
                  <c:v>760</c:v>
                </c:pt>
                <c:pt idx="228">
                  <c:v>760</c:v>
                </c:pt>
                <c:pt idx="229">
                  <c:v>843.33</c:v>
                </c:pt>
                <c:pt idx="230">
                  <c:v>843.33</c:v>
                </c:pt>
                <c:pt idx="231">
                  <c:v>843.33</c:v>
                </c:pt>
                <c:pt idx="232">
                  <c:v>843.33</c:v>
                </c:pt>
                <c:pt idx="233">
                  <c:v>843.33</c:v>
                </c:pt>
                <c:pt idx="234">
                  <c:v>843.33</c:v>
                </c:pt>
                <c:pt idx="235">
                  <c:v>843.33</c:v>
                </c:pt>
                <c:pt idx="236">
                  <c:v>843.33</c:v>
                </c:pt>
                <c:pt idx="237">
                  <c:v>843.33</c:v>
                </c:pt>
                <c:pt idx="238">
                  <c:v>885</c:v>
                </c:pt>
                <c:pt idx="239">
                  <c:v>831</c:v>
                </c:pt>
                <c:pt idx="240">
                  <c:v>831</c:v>
                </c:pt>
                <c:pt idx="241">
                  <c:v>831</c:v>
                </c:pt>
                <c:pt idx="242">
                  <c:v>831</c:v>
                </c:pt>
                <c:pt idx="243">
                  <c:v>831</c:v>
                </c:pt>
                <c:pt idx="244">
                  <c:v>877.5</c:v>
                </c:pt>
                <c:pt idx="245">
                  <c:v>877.5</c:v>
                </c:pt>
                <c:pt idx="246">
                  <c:v>877.5</c:v>
                </c:pt>
                <c:pt idx="247">
                  <c:v>877.5</c:v>
                </c:pt>
                <c:pt idx="248">
                  <c:v>877.5</c:v>
                </c:pt>
                <c:pt idx="249">
                  <c:v>877.5</c:v>
                </c:pt>
                <c:pt idx="250">
                  <c:v>877.5</c:v>
                </c:pt>
                <c:pt idx="251">
                  <c:v>906.43</c:v>
                </c:pt>
                <c:pt idx="252">
                  <c:v>906.43</c:v>
                </c:pt>
                <c:pt idx="253">
                  <c:v>906.43</c:v>
                </c:pt>
                <c:pt idx="254">
                  <c:v>906.43</c:v>
                </c:pt>
                <c:pt idx="255">
                  <c:v>911.88</c:v>
                </c:pt>
                <c:pt idx="256">
                  <c:v>911.88</c:v>
                </c:pt>
                <c:pt idx="257">
                  <c:v>911.88</c:v>
                </c:pt>
                <c:pt idx="258">
                  <c:v>911.88</c:v>
                </c:pt>
                <c:pt idx="259">
                  <c:v>911.88</c:v>
                </c:pt>
                <c:pt idx="260">
                  <c:v>911.88</c:v>
                </c:pt>
                <c:pt idx="261">
                  <c:v>911.88</c:v>
                </c:pt>
                <c:pt idx="262">
                  <c:v>846.11</c:v>
                </c:pt>
                <c:pt idx="263">
                  <c:v>868.5</c:v>
                </c:pt>
                <c:pt idx="264">
                  <c:v>868.5</c:v>
                </c:pt>
                <c:pt idx="265">
                  <c:v>871.82</c:v>
                </c:pt>
                <c:pt idx="266">
                  <c:v>871.82</c:v>
                </c:pt>
                <c:pt idx="267">
                  <c:v>871.82</c:v>
                </c:pt>
                <c:pt idx="268">
                  <c:v>871.82</c:v>
                </c:pt>
                <c:pt idx="269">
                  <c:v>871.82</c:v>
                </c:pt>
                <c:pt idx="270">
                  <c:v>871.82</c:v>
                </c:pt>
                <c:pt idx="271">
                  <c:v>891.67</c:v>
                </c:pt>
                <c:pt idx="272">
                  <c:v>891.67</c:v>
                </c:pt>
                <c:pt idx="273">
                  <c:v>891.67</c:v>
                </c:pt>
                <c:pt idx="274">
                  <c:v>891.67</c:v>
                </c:pt>
                <c:pt idx="275">
                  <c:v>891.67</c:v>
                </c:pt>
                <c:pt idx="276">
                  <c:v>891.67</c:v>
                </c:pt>
                <c:pt idx="277">
                  <c:v>891.67</c:v>
                </c:pt>
                <c:pt idx="278">
                  <c:v>891.67</c:v>
                </c:pt>
                <c:pt idx="279">
                  <c:v>891.67</c:v>
                </c:pt>
                <c:pt idx="280">
                  <c:v>891.67</c:v>
                </c:pt>
                <c:pt idx="281">
                  <c:v>891.67</c:v>
                </c:pt>
                <c:pt idx="282">
                  <c:v>891.67</c:v>
                </c:pt>
                <c:pt idx="283">
                  <c:v>891.67</c:v>
                </c:pt>
                <c:pt idx="284">
                  <c:v>893.08</c:v>
                </c:pt>
                <c:pt idx="285">
                  <c:v>893.08</c:v>
                </c:pt>
                <c:pt idx="286">
                  <c:v>889.64</c:v>
                </c:pt>
                <c:pt idx="287">
                  <c:v>915</c:v>
                </c:pt>
                <c:pt idx="288">
                  <c:v>918.75</c:v>
                </c:pt>
                <c:pt idx="289">
                  <c:v>918.75</c:v>
                </c:pt>
                <c:pt idx="290">
                  <c:v>918.75</c:v>
                </c:pt>
                <c:pt idx="291">
                  <c:v>934.71</c:v>
                </c:pt>
                <c:pt idx="292">
                  <c:v>937.5</c:v>
                </c:pt>
                <c:pt idx="293">
                  <c:v>937.5</c:v>
                </c:pt>
                <c:pt idx="294">
                  <c:v>937.5</c:v>
                </c:pt>
                <c:pt idx="295">
                  <c:v>937.5</c:v>
                </c:pt>
                <c:pt idx="296">
                  <c:v>948.42</c:v>
                </c:pt>
                <c:pt idx="297">
                  <c:v>948.42</c:v>
                </c:pt>
                <c:pt idx="298">
                  <c:v>948.42</c:v>
                </c:pt>
                <c:pt idx="299">
                  <c:v>948.42</c:v>
                </c:pt>
                <c:pt idx="300">
                  <c:v>948.42</c:v>
                </c:pt>
                <c:pt idx="301">
                  <c:v>948.42</c:v>
                </c:pt>
                <c:pt idx="302">
                  <c:v>948.42</c:v>
                </c:pt>
                <c:pt idx="303">
                  <c:v>948.42</c:v>
                </c:pt>
                <c:pt idx="304">
                  <c:v>948.42</c:v>
                </c:pt>
                <c:pt idx="305">
                  <c:v>948.42</c:v>
                </c:pt>
                <c:pt idx="306">
                  <c:v>948.42</c:v>
                </c:pt>
                <c:pt idx="307">
                  <c:v>948.42</c:v>
                </c:pt>
                <c:pt idx="308">
                  <c:v>948.42</c:v>
                </c:pt>
                <c:pt idx="309">
                  <c:v>948.42</c:v>
                </c:pt>
                <c:pt idx="310">
                  <c:v>937.5</c:v>
                </c:pt>
                <c:pt idx="311">
                  <c:v>937.5</c:v>
                </c:pt>
                <c:pt idx="312">
                  <c:v>937.5</c:v>
                </c:pt>
                <c:pt idx="313">
                  <c:v>937.5</c:v>
                </c:pt>
                <c:pt idx="314">
                  <c:v>937.5</c:v>
                </c:pt>
                <c:pt idx="315">
                  <c:v>937.5</c:v>
                </c:pt>
                <c:pt idx="316">
                  <c:v>937.5</c:v>
                </c:pt>
                <c:pt idx="317">
                  <c:v>955</c:v>
                </c:pt>
                <c:pt idx="318">
                  <c:v>979.77</c:v>
                </c:pt>
                <c:pt idx="319">
                  <c:v>976.52</c:v>
                </c:pt>
                <c:pt idx="320">
                  <c:v>976.52</c:v>
                </c:pt>
                <c:pt idx="321">
                  <c:v>976.52</c:v>
                </c:pt>
                <c:pt idx="322">
                  <c:v>976.52</c:v>
                </c:pt>
                <c:pt idx="323">
                  <c:v>976.52</c:v>
                </c:pt>
                <c:pt idx="324">
                  <c:v>976.52</c:v>
                </c:pt>
                <c:pt idx="325">
                  <c:v>975.21</c:v>
                </c:pt>
                <c:pt idx="326">
                  <c:v>975.21</c:v>
                </c:pt>
                <c:pt idx="327">
                  <c:v>975.21</c:v>
                </c:pt>
                <c:pt idx="328">
                  <c:v>975.21</c:v>
                </c:pt>
                <c:pt idx="329">
                  <c:v>975.21</c:v>
                </c:pt>
                <c:pt idx="330">
                  <c:v>975.21</c:v>
                </c:pt>
                <c:pt idx="331">
                  <c:v>975.21</c:v>
                </c:pt>
                <c:pt idx="332">
                  <c:v>975.21</c:v>
                </c:pt>
                <c:pt idx="333">
                  <c:v>975.21</c:v>
                </c:pt>
                <c:pt idx="334">
                  <c:v>975.21</c:v>
                </c:pt>
                <c:pt idx="335">
                  <c:v>975.21</c:v>
                </c:pt>
                <c:pt idx="336">
                  <c:v>975.21</c:v>
                </c:pt>
                <c:pt idx="337">
                  <c:v>975.21</c:v>
                </c:pt>
                <c:pt idx="338">
                  <c:v>994.2</c:v>
                </c:pt>
                <c:pt idx="339">
                  <c:v>994.2</c:v>
                </c:pt>
                <c:pt idx="340">
                  <c:v>998.27</c:v>
                </c:pt>
                <c:pt idx="341">
                  <c:v>998.27</c:v>
                </c:pt>
                <c:pt idx="342">
                  <c:v>998.27</c:v>
                </c:pt>
                <c:pt idx="343">
                  <c:v>1010.93</c:v>
                </c:pt>
                <c:pt idx="344">
                  <c:v>1010.93</c:v>
                </c:pt>
                <c:pt idx="345">
                  <c:v>1010.93</c:v>
                </c:pt>
                <c:pt idx="346">
                  <c:v>1010.93</c:v>
                </c:pt>
                <c:pt idx="347">
                  <c:v>1019.29</c:v>
                </c:pt>
                <c:pt idx="348">
                  <c:v>1019.29</c:v>
                </c:pt>
                <c:pt idx="349">
                  <c:v>1019.29</c:v>
                </c:pt>
                <c:pt idx="350">
                  <c:v>1019.29</c:v>
                </c:pt>
                <c:pt idx="351">
                  <c:v>1019.29</c:v>
                </c:pt>
                <c:pt idx="352">
                  <c:v>1032.07</c:v>
                </c:pt>
                <c:pt idx="353">
                  <c:v>1032.07</c:v>
                </c:pt>
                <c:pt idx="354">
                  <c:v>1032.07</c:v>
                </c:pt>
                <c:pt idx="355">
                  <c:v>1032.07</c:v>
                </c:pt>
                <c:pt idx="356">
                  <c:v>1032.07</c:v>
                </c:pt>
                <c:pt idx="357">
                  <c:v>1032.07</c:v>
                </c:pt>
                <c:pt idx="358">
                  <c:v>1032.07</c:v>
                </c:pt>
                <c:pt idx="359">
                  <c:v>1032.07</c:v>
                </c:pt>
                <c:pt idx="360">
                  <c:v>1032.07</c:v>
                </c:pt>
                <c:pt idx="361">
                  <c:v>1032.07</c:v>
                </c:pt>
                <c:pt idx="362">
                  <c:v>1032.07</c:v>
                </c:pt>
                <c:pt idx="363">
                  <c:v>1032.07</c:v>
                </c:pt>
                <c:pt idx="364">
                  <c:v>1032.07</c:v>
                </c:pt>
                <c:pt idx="365">
                  <c:v>1032.07</c:v>
                </c:pt>
                <c:pt idx="366">
                  <c:v>1032.07</c:v>
                </c:pt>
                <c:pt idx="367">
                  <c:v>1032.07</c:v>
                </c:pt>
                <c:pt idx="368">
                  <c:v>1032.07</c:v>
                </c:pt>
                <c:pt idx="369">
                  <c:v>1032.07</c:v>
                </c:pt>
                <c:pt idx="370">
                  <c:v>1032.07</c:v>
                </c:pt>
                <c:pt idx="371">
                  <c:v>1032.07</c:v>
                </c:pt>
                <c:pt idx="372">
                  <c:v>1032.07</c:v>
                </c:pt>
                <c:pt idx="373">
                  <c:v>1032.07</c:v>
                </c:pt>
                <c:pt idx="374">
                  <c:v>1035.5</c:v>
                </c:pt>
                <c:pt idx="375">
                  <c:v>1035.5</c:v>
                </c:pt>
                <c:pt idx="376">
                  <c:v>1049.03</c:v>
                </c:pt>
                <c:pt idx="377">
                  <c:v>1049.03</c:v>
                </c:pt>
                <c:pt idx="378">
                  <c:v>1049.03</c:v>
                </c:pt>
                <c:pt idx="379">
                  <c:v>1064.22</c:v>
                </c:pt>
                <c:pt idx="380">
                  <c:v>1064.22</c:v>
                </c:pt>
                <c:pt idx="381">
                  <c:v>1064.22</c:v>
                </c:pt>
                <c:pt idx="382">
                  <c:v>1084.7</c:v>
                </c:pt>
                <c:pt idx="383">
                  <c:v>1084.7</c:v>
                </c:pt>
                <c:pt idx="384">
                  <c:v>1084.7</c:v>
                </c:pt>
                <c:pt idx="385">
                  <c:v>1101.9100000000001</c:v>
                </c:pt>
                <c:pt idx="386">
                  <c:v>1101.9100000000001</c:v>
                </c:pt>
                <c:pt idx="387">
                  <c:v>1101.9100000000001</c:v>
                </c:pt>
                <c:pt idx="388">
                  <c:v>1101.9100000000001</c:v>
                </c:pt>
                <c:pt idx="389">
                  <c:v>1101.9100000000001</c:v>
                </c:pt>
                <c:pt idx="390">
                  <c:v>1101.9100000000001</c:v>
                </c:pt>
                <c:pt idx="391">
                  <c:v>1101.9100000000001</c:v>
                </c:pt>
                <c:pt idx="392">
                  <c:v>1101.9100000000001</c:v>
                </c:pt>
                <c:pt idx="393">
                  <c:v>1101.9100000000001</c:v>
                </c:pt>
                <c:pt idx="394">
                  <c:v>1101.9100000000001</c:v>
                </c:pt>
                <c:pt idx="395">
                  <c:v>1101.9100000000001</c:v>
                </c:pt>
                <c:pt idx="396">
                  <c:v>1101.9100000000001</c:v>
                </c:pt>
                <c:pt idx="397">
                  <c:v>1091.8599999999999</c:v>
                </c:pt>
                <c:pt idx="398">
                  <c:v>1091.8599999999999</c:v>
                </c:pt>
                <c:pt idx="399">
                  <c:v>1091.8599999999999</c:v>
                </c:pt>
                <c:pt idx="400">
                  <c:v>1091.8599999999999</c:v>
                </c:pt>
                <c:pt idx="401">
                  <c:v>1091.1099999999999</c:v>
                </c:pt>
                <c:pt idx="402">
                  <c:v>1091.1099999999999</c:v>
                </c:pt>
                <c:pt idx="403">
                  <c:v>1091.1099999999999</c:v>
                </c:pt>
                <c:pt idx="404">
                  <c:v>1091.1099999999999</c:v>
                </c:pt>
                <c:pt idx="405">
                  <c:v>1091.1099999999999</c:v>
                </c:pt>
                <c:pt idx="406">
                  <c:v>1091.1099999999999</c:v>
                </c:pt>
                <c:pt idx="407">
                  <c:v>1091.1099999999999</c:v>
                </c:pt>
                <c:pt idx="408">
                  <c:v>1091.1099999999999</c:v>
                </c:pt>
                <c:pt idx="409">
                  <c:v>1099.32</c:v>
                </c:pt>
                <c:pt idx="410">
                  <c:v>1108.1600000000001</c:v>
                </c:pt>
                <c:pt idx="411">
                  <c:v>1108.1600000000001</c:v>
                </c:pt>
                <c:pt idx="412">
                  <c:v>1108.1600000000001</c:v>
                </c:pt>
                <c:pt idx="413">
                  <c:v>1108.1600000000001</c:v>
                </c:pt>
                <c:pt idx="414">
                  <c:v>1108.1600000000001</c:v>
                </c:pt>
                <c:pt idx="415">
                  <c:v>1108.1600000000001</c:v>
                </c:pt>
                <c:pt idx="416">
                  <c:v>1108.1600000000001</c:v>
                </c:pt>
                <c:pt idx="417">
                  <c:v>1108.1600000000001</c:v>
                </c:pt>
                <c:pt idx="418">
                  <c:v>1108.1600000000001</c:v>
                </c:pt>
                <c:pt idx="419">
                  <c:v>1108.1600000000001</c:v>
                </c:pt>
                <c:pt idx="420">
                  <c:v>1108.1600000000001</c:v>
                </c:pt>
                <c:pt idx="421">
                  <c:v>1108.1600000000001</c:v>
                </c:pt>
                <c:pt idx="422">
                  <c:v>1108.1600000000001</c:v>
                </c:pt>
                <c:pt idx="423">
                  <c:v>1108.1600000000001</c:v>
                </c:pt>
                <c:pt idx="424">
                  <c:v>1108.1600000000001</c:v>
                </c:pt>
                <c:pt idx="425">
                  <c:v>1108.1600000000001</c:v>
                </c:pt>
                <c:pt idx="426">
                  <c:v>1108.1600000000001</c:v>
                </c:pt>
                <c:pt idx="427">
                  <c:v>1083.08</c:v>
                </c:pt>
                <c:pt idx="428">
                  <c:v>1083.08</c:v>
                </c:pt>
                <c:pt idx="429">
                  <c:v>1094.3800000000001</c:v>
                </c:pt>
                <c:pt idx="430">
                  <c:v>1094.3800000000001</c:v>
                </c:pt>
                <c:pt idx="431">
                  <c:v>1087.2</c:v>
                </c:pt>
                <c:pt idx="432">
                  <c:v>1087.2</c:v>
                </c:pt>
                <c:pt idx="433">
                  <c:v>1087.2</c:v>
                </c:pt>
                <c:pt idx="434">
                  <c:v>1089.52</c:v>
                </c:pt>
                <c:pt idx="435">
                  <c:v>1089.52</c:v>
                </c:pt>
                <c:pt idx="436">
                  <c:v>1089.52</c:v>
                </c:pt>
                <c:pt idx="437">
                  <c:v>1089.52</c:v>
                </c:pt>
                <c:pt idx="438">
                  <c:v>1089.52</c:v>
                </c:pt>
                <c:pt idx="439">
                  <c:v>1089.52</c:v>
                </c:pt>
                <c:pt idx="440">
                  <c:v>1089.52</c:v>
                </c:pt>
                <c:pt idx="441">
                  <c:v>1089.52</c:v>
                </c:pt>
                <c:pt idx="442">
                  <c:v>1089.52</c:v>
                </c:pt>
                <c:pt idx="443">
                  <c:v>1089.52</c:v>
                </c:pt>
                <c:pt idx="444">
                  <c:v>1089.52</c:v>
                </c:pt>
                <c:pt idx="445">
                  <c:v>1078.95</c:v>
                </c:pt>
                <c:pt idx="446">
                  <c:v>1078.95</c:v>
                </c:pt>
                <c:pt idx="447">
                  <c:v>1078.95</c:v>
                </c:pt>
                <c:pt idx="448">
                  <c:v>1078.95</c:v>
                </c:pt>
                <c:pt idx="449">
                  <c:v>1078.95</c:v>
                </c:pt>
                <c:pt idx="450">
                  <c:v>1078.95</c:v>
                </c:pt>
                <c:pt idx="451">
                  <c:v>1078.95</c:v>
                </c:pt>
                <c:pt idx="452">
                  <c:v>1078.95</c:v>
                </c:pt>
                <c:pt idx="453">
                  <c:v>1078.95</c:v>
                </c:pt>
                <c:pt idx="454">
                  <c:v>1078.95</c:v>
                </c:pt>
                <c:pt idx="455">
                  <c:v>1090.9100000000001</c:v>
                </c:pt>
                <c:pt idx="456">
                  <c:v>1090.9100000000001</c:v>
                </c:pt>
                <c:pt idx="457">
                  <c:v>1090.9100000000001</c:v>
                </c:pt>
                <c:pt idx="458">
                  <c:v>1090.9100000000001</c:v>
                </c:pt>
                <c:pt idx="459">
                  <c:v>1090.9100000000001</c:v>
                </c:pt>
                <c:pt idx="460">
                  <c:v>1090.9100000000001</c:v>
                </c:pt>
                <c:pt idx="461">
                  <c:v>1082.56</c:v>
                </c:pt>
                <c:pt idx="462">
                  <c:v>1082.56</c:v>
                </c:pt>
                <c:pt idx="463">
                  <c:v>1082.56</c:v>
                </c:pt>
                <c:pt idx="464">
                  <c:v>1082.56</c:v>
                </c:pt>
                <c:pt idx="465">
                  <c:v>1082.56</c:v>
                </c:pt>
                <c:pt idx="466">
                  <c:v>1082.56</c:v>
                </c:pt>
                <c:pt idx="467">
                  <c:v>1077.6099999999999</c:v>
                </c:pt>
                <c:pt idx="468">
                  <c:v>1097.6600000000001</c:v>
                </c:pt>
                <c:pt idx="469">
                  <c:v>1097.6600000000001</c:v>
                </c:pt>
                <c:pt idx="470">
                  <c:v>1097.6600000000001</c:v>
                </c:pt>
                <c:pt idx="471">
                  <c:v>1097.6600000000001</c:v>
                </c:pt>
                <c:pt idx="472">
                  <c:v>1097.6600000000001</c:v>
                </c:pt>
                <c:pt idx="473">
                  <c:v>1097.6600000000001</c:v>
                </c:pt>
                <c:pt idx="474">
                  <c:v>1097.6600000000001</c:v>
                </c:pt>
                <c:pt idx="475">
                  <c:v>1097.6600000000001</c:v>
                </c:pt>
                <c:pt idx="476">
                  <c:v>1097.6600000000001</c:v>
                </c:pt>
                <c:pt idx="477">
                  <c:v>1097.6600000000001</c:v>
                </c:pt>
                <c:pt idx="478">
                  <c:v>1097.6600000000001</c:v>
                </c:pt>
                <c:pt idx="479">
                  <c:v>1097.6600000000001</c:v>
                </c:pt>
                <c:pt idx="480">
                  <c:v>1097.6600000000001</c:v>
                </c:pt>
                <c:pt idx="481">
                  <c:v>1097.6600000000001</c:v>
                </c:pt>
                <c:pt idx="482">
                  <c:v>1097.6600000000001</c:v>
                </c:pt>
                <c:pt idx="483">
                  <c:v>1098.54</c:v>
                </c:pt>
                <c:pt idx="484">
                  <c:v>1098.54</c:v>
                </c:pt>
                <c:pt idx="485">
                  <c:v>1098.54</c:v>
                </c:pt>
                <c:pt idx="486">
                  <c:v>1098.54</c:v>
                </c:pt>
                <c:pt idx="487">
                  <c:v>1098.54</c:v>
                </c:pt>
                <c:pt idx="488">
                  <c:v>1098.54</c:v>
                </c:pt>
                <c:pt idx="489">
                  <c:v>1098.54</c:v>
                </c:pt>
                <c:pt idx="490">
                  <c:v>1099.3900000000001</c:v>
                </c:pt>
                <c:pt idx="491">
                  <c:v>1099.3900000000001</c:v>
                </c:pt>
                <c:pt idx="492">
                  <c:v>1099.3900000000001</c:v>
                </c:pt>
                <c:pt idx="493">
                  <c:v>1099.3900000000001</c:v>
                </c:pt>
                <c:pt idx="494">
                  <c:v>1099.3900000000001</c:v>
                </c:pt>
                <c:pt idx="495">
                  <c:v>1099.3900000000001</c:v>
                </c:pt>
                <c:pt idx="496">
                  <c:v>1099.3900000000001</c:v>
                </c:pt>
                <c:pt idx="497">
                  <c:v>1117.4000000000001</c:v>
                </c:pt>
                <c:pt idx="498">
                  <c:v>1117.4000000000001</c:v>
                </c:pt>
                <c:pt idx="499">
                  <c:v>1117.4000000000001</c:v>
                </c:pt>
                <c:pt idx="500">
                  <c:v>1117.4000000000001</c:v>
                </c:pt>
                <c:pt idx="501">
                  <c:v>1117.4000000000001</c:v>
                </c:pt>
                <c:pt idx="502">
                  <c:v>1117.4000000000001</c:v>
                </c:pt>
                <c:pt idx="503">
                  <c:v>1117.4000000000001</c:v>
                </c:pt>
                <c:pt idx="504">
                  <c:v>1117.4000000000001</c:v>
                </c:pt>
                <c:pt idx="505">
                  <c:v>1117.4000000000001</c:v>
                </c:pt>
                <c:pt idx="506">
                  <c:v>1117.4000000000001</c:v>
                </c:pt>
                <c:pt idx="507">
                  <c:v>1138.6300000000001</c:v>
                </c:pt>
                <c:pt idx="508">
                  <c:v>1138.6300000000001</c:v>
                </c:pt>
                <c:pt idx="509">
                  <c:v>1138.6300000000001</c:v>
                </c:pt>
                <c:pt idx="510">
                  <c:v>1138.6300000000001</c:v>
                </c:pt>
                <c:pt idx="511">
                  <c:v>1138.6300000000001</c:v>
                </c:pt>
                <c:pt idx="512">
                  <c:v>1138.6300000000001</c:v>
                </c:pt>
                <c:pt idx="513">
                  <c:v>1138.6300000000001</c:v>
                </c:pt>
                <c:pt idx="514">
                  <c:v>1156.44</c:v>
                </c:pt>
                <c:pt idx="515">
                  <c:v>1156.44</c:v>
                </c:pt>
                <c:pt idx="516">
                  <c:v>1156.1300000000001</c:v>
                </c:pt>
                <c:pt idx="517">
                  <c:v>1158.06</c:v>
                </c:pt>
                <c:pt idx="518">
                  <c:v>1180.45</c:v>
                </c:pt>
                <c:pt idx="519">
                  <c:v>1180.45</c:v>
                </c:pt>
                <c:pt idx="520">
                  <c:v>1180.45</c:v>
                </c:pt>
                <c:pt idx="521">
                  <c:v>1180.45</c:v>
                </c:pt>
                <c:pt idx="522">
                  <c:v>1196.3399999999999</c:v>
                </c:pt>
                <c:pt idx="523">
                  <c:v>1196.3399999999999</c:v>
                </c:pt>
                <c:pt idx="524">
                  <c:v>1210.18</c:v>
                </c:pt>
                <c:pt idx="525">
                  <c:v>1225.69</c:v>
                </c:pt>
                <c:pt idx="526">
                  <c:v>1225.69</c:v>
                </c:pt>
                <c:pt idx="527">
                  <c:v>1225.69</c:v>
                </c:pt>
                <c:pt idx="528">
                  <c:v>1225.69</c:v>
                </c:pt>
                <c:pt idx="529">
                  <c:v>1225.69</c:v>
                </c:pt>
                <c:pt idx="530">
                  <c:v>1225.69</c:v>
                </c:pt>
                <c:pt idx="531">
                  <c:v>1225.69</c:v>
                </c:pt>
                <c:pt idx="532">
                  <c:v>1225.69</c:v>
                </c:pt>
                <c:pt idx="533">
                  <c:v>1225.69</c:v>
                </c:pt>
                <c:pt idx="534">
                  <c:v>1225.51</c:v>
                </c:pt>
                <c:pt idx="535">
                  <c:v>1225.51</c:v>
                </c:pt>
                <c:pt idx="536">
                  <c:v>1225.51</c:v>
                </c:pt>
                <c:pt idx="537">
                  <c:v>1225.51</c:v>
                </c:pt>
                <c:pt idx="538">
                  <c:v>1225.51</c:v>
                </c:pt>
                <c:pt idx="539">
                  <c:v>1225.51</c:v>
                </c:pt>
                <c:pt idx="540">
                  <c:v>1225.51</c:v>
                </c:pt>
                <c:pt idx="541">
                  <c:v>1225.51</c:v>
                </c:pt>
                <c:pt idx="542">
                  <c:v>1225.51</c:v>
                </c:pt>
                <c:pt idx="543">
                  <c:v>1225.51</c:v>
                </c:pt>
                <c:pt idx="544">
                  <c:v>1225.51</c:v>
                </c:pt>
                <c:pt idx="545">
                  <c:v>1225.51</c:v>
                </c:pt>
                <c:pt idx="546">
                  <c:v>1225.51</c:v>
                </c:pt>
                <c:pt idx="547">
                  <c:v>1225.51</c:v>
                </c:pt>
                <c:pt idx="548">
                  <c:v>1225.51</c:v>
                </c:pt>
                <c:pt idx="549">
                  <c:v>1225.51</c:v>
                </c:pt>
                <c:pt idx="550">
                  <c:v>1225.51</c:v>
                </c:pt>
                <c:pt idx="551">
                  <c:v>1225.51</c:v>
                </c:pt>
                <c:pt idx="552">
                  <c:v>1225.51</c:v>
                </c:pt>
                <c:pt idx="553">
                  <c:v>1225.51</c:v>
                </c:pt>
                <c:pt idx="554">
                  <c:v>1225.51</c:v>
                </c:pt>
                <c:pt idx="555">
                  <c:v>1225.51</c:v>
                </c:pt>
                <c:pt idx="556">
                  <c:v>1225.51</c:v>
                </c:pt>
                <c:pt idx="557">
                  <c:v>1225.51</c:v>
                </c:pt>
                <c:pt idx="558">
                  <c:v>1225.51</c:v>
                </c:pt>
                <c:pt idx="559">
                  <c:v>1225.51</c:v>
                </c:pt>
                <c:pt idx="560">
                  <c:v>1225.51</c:v>
                </c:pt>
                <c:pt idx="561">
                  <c:v>1225.51</c:v>
                </c:pt>
                <c:pt idx="562">
                  <c:v>1225.51</c:v>
                </c:pt>
                <c:pt idx="563">
                  <c:v>1208.92</c:v>
                </c:pt>
                <c:pt idx="564">
                  <c:v>1208.92</c:v>
                </c:pt>
                <c:pt idx="565">
                  <c:v>1208.92</c:v>
                </c:pt>
                <c:pt idx="566">
                  <c:v>1208.92</c:v>
                </c:pt>
                <c:pt idx="567">
                  <c:v>1208.92</c:v>
                </c:pt>
                <c:pt idx="568">
                  <c:v>1208.92</c:v>
                </c:pt>
                <c:pt idx="569">
                  <c:v>1208.92</c:v>
                </c:pt>
                <c:pt idx="570">
                  <c:v>1208.92</c:v>
                </c:pt>
                <c:pt idx="571">
                  <c:v>1208.92</c:v>
                </c:pt>
                <c:pt idx="572">
                  <c:v>1208.92</c:v>
                </c:pt>
                <c:pt idx="573">
                  <c:v>1208.92</c:v>
                </c:pt>
                <c:pt idx="574">
                  <c:v>1208.92</c:v>
                </c:pt>
                <c:pt idx="575">
                  <c:v>1208.92</c:v>
                </c:pt>
                <c:pt idx="576">
                  <c:v>1208.92</c:v>
                </c:pt>
                <c:pt idx="577">
                  <c:v>1233.1099999999999</c:v>
                </c:pt>
                <c:pt idx="578">
                  <c:v>1233.1099999999999</c:v>
                </c:pt>
                <c:pt idx="579">
                  <c:v>1233.1099999999999</c:v>
                </c:pt>
                <c:pt idx="580">
                  <c:v>1233.1099999999999</c:v>
                </c:pt>
                <c:pt idx="581">
                  <c:v>1233.1099999999999</c:v>
                </c:pt>
                <c:pt idx="582">
                  <c:v>1233.1099999999999</c:v>
                </c:pt>
                <c:pt idx="583">
                  <c:v>1233.1099999999999</c:v>
                </c:pt>
                <c:pt idx="584">
                  <c:v>1233.1099999999999</c:v>
                </c:pt>
                <c:pt idx="585">
                  <c:v>1233.1099999999999</c:v>
                </c:pt>
                <c:pt idx="586">
                  <c:v>1233.1099999999999</c:v>
                </c:pt>
                <c:pt idx="587">
                  <c:v>1255.8900000000001</c:v>
                </c:pt>
                <c:pt idx="588">
                  <c:v>1255.8900000000001</c:v>
                </c:pt>
                <c:pt idx="589">
                  <c:v>1255.8900000000001</c:v>
                </c:pt>
                <c:pt idx="590">
                  <c:v>1255.8900000000001</c:v>
                </c:pt>
                <c:pt idx="591">
                  <c:v>1255.8900000000001</c:v>
                </c:pt>
                <c:pt idx="592">
                  <c:v>1255.8900000000001</c:v>
                </c:pt>
                <c:pt idx="593">
                  <c:v>1255.8900000000001</c:v>
                </c:pt>
                <c:pt idx="594">
                  <c:v>1255.8900000000001</c:v>
                </c:pt>
                <c:pt idx="595">
                  <c:v>1274.92</c:v>
                </c:pt>
                <c:pt idx="596">
                  <c:v>1274.92</c:v>
                </c:pt>
                <c:pt idx="597">
                  <c:v>1274.92</c:v>
                </c:pt>
                <c:pt idx="598">
                  <c:v>1274.92</c:v>
                </c:pt>
                <c:pt idx="599">
                  <c:v>1274.92</c:v>
                </c:pt>
                <c:pt idx="600">
                  <c:v>1274.92</c:v>
                </c:pt>
                <c:pt idx="601">
                  <c:v>1274.92</c:v>
                </c:pt>
                <c:pt idx="602">
                  <c:v>1275.6300000000001</c:v>
                </c:pt>
                <c:pt idx="603">
                  <c:v>1275.6300000000001</c:v>
                </c:pt>
                <c:pt idx="604">
                  <c:v>1275.6300000000001</c:v>
                </c:pt>
                <c:pt idx="605">
                  <c:v>1275.6300000000001</c:v>
                </c:pt>
                <c:pt idx="606">
                  <c:v>1275.6300000000001</c:v>
                </c:pt>
                <c:pt idx="607">
                  <c:v>1275.6300000000001</c:v>
                </c:pt>
                <c:pt idx="608">
                  <c:v>1284</c:v>
                </c:pt>
                <c:pt idx="609">
                  <c:v>1284</c:v>
                </c:pt>
                <c:pt idx="610">
                  <c:v>1284</c:v>
                </c:pt>
                <c:pt idx="611">
                  <c:v>1284</c:v>
                </c:pt>
                <c:pt idx="612">
                  <c:v>1284</c:v>
                </c:pt>
                <c:pt idx="613">
                  <c:v>1284</c:v>
                </c:pt>
                <c:pt idx="614">
                  <c:v>1271.82</c:v>
                </c:pt>
                <c:pt idx="615">
                  <c:v>1271.82</c:v>
                </c:pt>
                <c:pt idx="616">
                  <c:v>1271.82</c:v>
                </c:pt>
                <c:pt idx="617">
                  <c:v>1290.9000000000001</c:v>
                </c:pt>
                <c:pt idx="618">
                  <c:v>1290.9000000000001</c:v>
                </c:pt>
                <c:pt idx="619">
                  <c:v>1291.54</c:v>
                </c:pt>
                <c:pt idx="620">
                  <c:v>1290.6500000000001</c:v>
                </c:pt>
                <c:pt idx="621">
                  <c:v>1290.6500000000001</c:v>
                </c:pt>
                <c:pt idx="622">
                  <c:v>1290.6500000000001</c:v>
                </c:pt>
                <c:pt idx="623">
                  <c:v>1290.6500000000001</c:v>
                </c:pt>
                <c:pt idx="624">
                  <c:v>1290.6500000000001</c:v>
                </c:pt>
                <c:pt idx="625">
                  <c:v>1290.6500000000001</c:v>
                </c:pt>
                <c:pt idx="626">
                  <c:v>1311.21</c:v>
                </c:pt>
                <c:pt idx="627">
                  <c:v>1311.21</c:v>
                </c:pt>
                <c:pt idx="628">
                  <c:v>1311.21</c:v>
                </c:pt>
                <c:pt idx="629">
                  <c:v>1311.21</c:v>
                </c:pt>
                <c:pt idx="630">
                  <c:v>1311.21</c:v>
                </c:pt>
                <c:pt idx="631">
                  <c:v>1300.42</c:v>
                </c:pt>
                <c:pt idx="632">
                  <c:v>1300.42</c:v>
                </c:pt>
                <c:pt idx="633">
                  <c:v>1300.42</c:v>
                </c:pt>
                <c:pt idx="634">
                  <c:v>1291.8800000000001</c:v>
                </c:pt>
                <c:pt idx="635">
                  <c:v>1291.8800000000001</c:v>
                </c:pt>
                <c:pt idx="636">
                  <c:v>1291.8800000000001</c:v>
                </c:pt>
                <c:pt idx="637">
                  <c:v>1291.8800000000001</c:v>
                </c:pt>
                <c:pt idx="638">
                  <c:v>1291.8800000000001</c:v>
                </c:pt>
                <c:pt idx="639">
                  <c:v>1291.8800000000001</c:v>
                </c:pt>
                <c:pt idx="640">
                  <c:v>1291.8800000000001</c:v>
                </c:pt>
                <c:pt idx="641">
                  <c:v>1291.8800000000001</c:v>
                </c:pt>
                <c:pt idx="642">
                  <c:v>1291.8800000000001</c:v>
                </c:pt>
                <c:pt idx="643">
                  <c:v>1291.8800000000001</c:v>
                </c:pt>
                <c:pt idx="644">
                  <c:v>1291.8800000000001</c:v>
                </c:pt>
                <c:pt idx="645">
                  <c:v>1291.8800000000001</c:v>
                </c:pt>
                <c:pt idx="646">
                  <c:v>1291.8800000000001</c:v>
                </c:pt>
                <c:pt idx="647">
                  <c:v>1291.8800000000001</c:v>
                </c:pt>
                <c:pt idx="648">
                  <c:v>1291.8800000000001</c:v>
                </c:pt>
                <c:pt idx="649">
                  <c:v>1291.8800000000001</c:v>
                </c:pt>
                <c:pt idx="650">
                  <c:v>1291.8800000000001</c:v>
                </c:pt>
                <c:pt idx="651">
                  <c:v>1291.8800000000001</c:v>
                </c:pt>
                <c:pt idx="652">
                  <c:v>1291.8800000000001</c:v>
                </c:pt>
                <c:pt idx="653">
                  <c:v>1291.8800000000001</c:v>
                </c:pt>
                <c:pt idx="654">
                  <c:v>1285.4100000000001</c:v>
                </c:pt>
                <c:pt idx="655">
                  <c:v>1285.4100000000001</c:v>
                </c:pt>
                <c:pt idx="656">
                  <c:v>1285.4100000000001</c:v>
                </c:pt>
                <c:pt idx="657">
                  <c:v>1285.4100000000001</c:v>
                </c:pt>
                <c:pt idx="658">
                  <c:v>1285.4100000000001</c:v>
                </c:pt>
                <c:pt idx="659">
                  <c:v>1307.03</c:v>
                </c:pt>
                <c:pt idx="660">
                  <c:v>1307.03</c:v>
                </c:pt>
                <c:pt idx="661">
                  <c:v>1307.03</c:v>
                </c:pt>
                <c:pt idx="662">
                  <c:v>1307.03</c:v>
                </c:pt>
                <c:pt idx="663">
                  <c:v>1307.03</c:v>
                </c:pt>
                <c:pt idx="664">
                  <c:v>1293.73</c:v>
                </c:pt>
                <c:pt idx="665">
                  <c:v>1293.73</c:v>
                </c:pt>
                <c:pt idx="666">
                  <c:v>1280.53</c:v>
                </c:pt>
                <c:pt idx="667">
                  <c:v>1280.53</c:v>
                </c:pt>
                <c:pt idx="668">
                  <c:v>1280.53</c:v>
                </c:pt>
                <c:pt idx="669">
                  <c:v>1280.53</c:v>
                </c:pt>
                <c:pt idx="670">
                  <c:v>1280.53</c:v>
                </c:pt>
                <c:pt idx="671">
                  <c:v>1273.96</c:v>
                </c:pt>
                <c:pt idx="672">
                  <c:v>1273.96</c:v>
                </c:pt>
                <c:pt idx="673">
                  <c:v>1273.96</c:v>
                </c:pt>
                <c:pt idx="674">
                  <c:v>1273.96</c:v>
                </c:pt>
                <c:pt idx="675">
                  <c:v>1273.96</c:v>
                </c:pt>
                <c:pt idx="676">
                  <c:v>1273.96</c:v>
                </c:pt>
                <c:pt idx="677">
                  <c:v>1262.76</c:v>
                </c:pt>
                <c:pt idx="678">
                  <c:v>1262.76</c:v>
                </c:pt>
                <c:pt idx="679">
                  <c:v>1262.76</c:v>
                </c:pt>
                <c:pt idx="680">
                  <c:v>1262.76</c:v>
                </c:pt>
                <c:pt idx="681">
                  <c:v>1262.76</c:v>
                </c:pt>
                <c:pt idx="682">
                  <c:v>1262.76</c:v>
                </c:pt>
                <c:pt idx="683">
                  <c:v>1262.76</c:v>
                </c:pt>
                <c:pt idx="684">
                  <c:v>1262.76</c:v>
                </c:pt>
                <c:pt idx="685">
                  <c:v>1262.76</c:v>
                </c:pt>
                <c:pt idx="686">
                  <c:v>1262.76</c:v>
                </c:pt>
                <c:pt idx="687">
                  <c:v>1262.76</c:v>
                </c:pt>
                <c:pt idx="688">
                  <c:v>1262.76</c:v>
                </c:pt>
                <c:pt idx="689">
                  <c:v>1262.76</c:v>
                </c:pt>
                <c:pt idx="690">
                  <c:v>1262.76</c:v>
                </c:pt>
                <c:pt idx="691">
                  <c:v>1262.76</c:v>
                </c:pt>
                <c:pt idx="692">
                  <c:v>1262.76</c:v>
                </c:pt>
                <c:pt idx="693">
                  <c:v>1262.76</c:v>
                </c:pt>
                <c:pt idx="694">
                  <c:v>1262.76</c:v>
                </c:pt>
                <c:pt idx="695">
                  <c:v>1262.76</c:v>
                </c:pt>
                <c:pt idx="696">
                  <c:v>1262.76</c:v>
                </c:pt>
                <c:pt idx="697">
                  <c:v>1262.76</c:v>
                </c:pt>
                <c:pt idx="698">
                  <c:v>1262.76</c:v>
                </c:pt>
                <c:pt idx="699">
                  <c:v>1262.76</c:v>
                </c:pt>
                <c:pt idx="700">
                  <c:v>1262.76</c:v>
                </c:pt>
                <c:pt idx="701">
                  <c:v>1262.76</c:v>
                </c:pt>
                <c:pt idx="702">
                  <c:v>1262.76</c:v>
                </c:pt>
                <c:pt idx="703">
                  <c:v>1262.76</c:v>
                </c:pt>
                <c:pt idx="704">
                  <c:v>1262.76</c:v>
                </c:pt>
                <c:pt idx="705">
                  <c:v>1262.76</c:v>
                </c:pt>
                <c:pt idx="706">
                  <c:v>1262.76</c:v>
                </c:pt>
                <c:pt idx="707">
                  <c:v>1252.3399999999999</c:v>
                </c:pt>
                <c:pt idx="708">
                  <c:v>1252.3399999999999</c:v>
                </c:pt>
                <c:pt idx="709">
                  <c:v>1252.3399999999999</c:v>
                </c:pt>
                <c:pt idx="710">
                  <c:v>1252.3399999999999</c:v>
                </c:pt>
                <c:pt idx="711">
                  <c:v>1252.3399999999999</c:v>
                </c:pt>
                <c:pt idx="712">
                  <c:v>1252.3399999999999</c:v>
                </c:pt>
                <c:pt idx="713">
                  <c:v>1252.3399999999999</c:v>
                </c:pt>
                <c:pt idx="714">
                  <c:v>1252.3399999999999</c:v>
                </c:pt>
                <c:pt idx="715">
                  <c:v>1252.3399999999999</c:v>
                </c:pt>
                <c:pt idx="716">
                  <c:v>1252.3399999999999</c:v>
                </c:pt>
                <c:pt idx="717">
                  <c:v>1252.3399999999999</c:v>
                </c:pt>
                <c:pt idx="718">
                  <c:v>1252.3399999999999</c:v>
                </c:pt>
                <c:pt idx="719">
                  <c:v>1252.3399999999999</c:v>
                </c:pt>
                <c:pt idx="720">
                  <c:v>1252.3399999999999</c:v>
                </c:pt>
                <c:pt idx="721">
                  <c:v>1252.3399999999999</c:v>
                </c:pt>
                <c:pt idx="722">
                  <c:v>1252.3399999999999</c:v>
                </c:pt>
                <c:pt idx="723">
                  <c:v>1252.3399999999999</c:v>
                </c:pt>
                <c:pt idx="724">
                  <c:v>1252.3399999999999</c:v>
                </c:pt>
                <c:pt idx="725">
                  <c:v>1252.3399999999999</c:v>
                </c:pt>
                <c:pt idx="726">
                  <c:v>1252.3399999999999</c:v>
                </c:pt>
                <c:pt idx="727">
                  <c:v>1252.3399999999999</c:v>
                </c:pt>
                <c:pt idx="728">
                  <c:v>1252.3399999999999</c:v>
                </c:pt>
                <c:pt idx="729">
                  <c:v>1245.06</c:v>
                </c:pt>
                <c:pt idx="730">
                  <c:v>1243.46</c:v>
                </c:pt>
                <c:pt idx="731">
                  <c:v>1243.46</c:v>
                </c:pt>
                <c:pt idx="732">
                  <c:v>1243.46</c:v>
                </c:pt>
                <c:pt idx="733">
                  <c:v>1243.46</c:v>
                </c:pt>
                <c:pt idx="734">
                  <c:v>1242.74</c:v>
                </c:pt>
                <c:pt idx="735">
                  <c:v>1242.74</c:v>
                </c:pt>
                <c:pt idx="736">
                  <c:v>1242.74</c:v>
                </c:pt>
                <c:pt idx="737">
                  <c:v>1242.74</c:v>
                </c:pt>
                <c:pt idx="738">
                  <c:v>1242.74</c:v>
                </c:pt>
                <c:pt idx="739">
                  <c:v>1242.74</c:v>
                </c:pt>
                <c:pt idx="740">
                  <c:v>1236.99</c:v>
                </c:pt>
                <c:pt idx="741">
                  <c:v>1236.99</c:v>
                </c:pt>
                <c:pt idx="742">
                  <c:v>1258.81</c:v>
                </c:pt>
                <c:pt idx="743">
                  <c:v>1258.81</c:v>
                </c:pt>
                <c:pt idx="744">
                  <c:v>1246.76</c:v>
                </c:pt>
                <c:pt idx="745">
                  <c:v>1246.76</c:v>
                </c:pt>
                <c:pt idx="746">
                  <c:v>1239.5899999999999</c:v>
                </c:pt>
                <c:pt idx="747">
                  <c:v>1239.5899999999999</c:v>
                </c:pt>
                <c:pt idx="748">
                  <c:v>1239.5899999999999</c:v>
                </c:pt>
                <c:pt idx="749">
                  <c:v>1239.5899999999999</c:v>
                </c:pt>
                <c:pt idx="750">
                  <c:v>1239.5899999999999</c:v>
                </c:pt>
                <c:pt idx="751">
                  <c:v>1233.22</c:v>
                </c:pt>
                <c:pt idx="752">
                  <c:v>1224.0899999999999</c:v>
                </c:pt>
                <c:pt idx="753">
                  <c:v>1224.0899999999999</c:v>
                </c:pt>
                <c:pt idx="754">
                  <c:v>1223.82</c:v>
                </c:pt>
                <c:pt idx="755">
                  <c:v>1223.82</c:v>
                </c:pt>
                <c:pt idx="756">
                  <c:v>1223.82</c:v>
                </c:pt>
                <c:pt idx="757">
                  <c:v>1223.82</c:v>
                </c:pt>
                <c:pt idx="758">
                  <c:v>1223.82</c:v>
                </c:pt>
                <c:pt idx="759">
                  <c:v>1223.82</c:v>
                </c:pt>
                <c:pt idx="760">
                  <c:v>1223.82</c:v>
                </c:pt>
                <c:pt idx="761">
                  <c:v>1223.82</c:v>
                </c:pt>
                <c:pt idx="762">
                  <c:v>1219.3900000000001</c:v>
                </c:pt>
                <c:pt idx="763">
                  <c:v>1219.3900000000001</c:v>
                </c:pt>
                <c:pt idx="764">
                  <c:v>1219.3900000000001</c:v>
                </c:pt>
                <c:pt idx="765">
                  <c:v>1219.3900000000001</c:v>
                </c:pt>
                <c:pt idx="766">
                  <c:v>1219.3900000000001</c:v>
                </c:pt>
                <c:pt idx="767">
                  <c:v>1219.3900000000001</c:v>
                </c:pt>
                <c:pt idx="768">
                  <c:v>1219.3900000000001</c:v>
                </c:pt>
                <c:pt idx="769">
                  <c:v>1219.3900000000001</c:v>
                </c:pt>
                <c:pt idx="770">
                  <c:v>1219.3900000000001</c:v>
                </c:pt>
                <c:pt idx="771">
                  <c:v>1214.45</c:v>
                </c:pt>
                <c:pt idx="772">
                  <c:v>1214.45</c:v>
                </c:pt>
                <c:pt idx="773">
                  <c:v>1214.45</c:v>
                </c:pt>
                <c:pt idx="774">
                  <c:v>1214.45</c:v>
                </c:pt>
                <c:pt idx="775">
                  <c:v>1214.45</c:v>
                </c:pt>
                <c:pt idx="776">
                  <c:v>1214.45</c:v>
                </c:pt>
                <c:pt idx="777">
                  <c:v>1214.45</c:v>
                </c:pt>
                <c:pt idx="778">
                  <c:v>1210.1600000000001</c:v>
                </c:pt>
                <c:pt idx="779">
                  <c:v>1210.1600000000001</c:v>
                </c:pt>
                <c:pt idx="780">
                  <c:v>1210.1600000000001</c:v>
                </c:pt>
                <c:pt idx="781">
                  <c:v>1210.1600000000001</c:v>
                </c:pt>
                <c:pt idx="782">
                  <c:v>1210.1600000000001</c:v>
                </c:pt>
                <c:pt idx="783">
                  <c:v>1210.1600000000001</c:v>
                </c:pt>
                <c:pt idx="784">
                  <c:v>1210.1600000000001</c:v>
                </c:pt>
                <c:pt idx="785">
                  <c:v>1210.1600000000001</c:v>
                </c:pt>
                <c:pt idx="786">
                  <c:v>1237.2</c:v>
                </c:pt>
                <c:pt idx="787">
                  <c:v>1237.2</c:v>
                </c:pt>
                <c:pt idx="788">
                  <c:v>1238.0899999999999</c:v>
                </c:pt>
                <c:pt idx="789">
                  <c:v>1238.0899999999999</c:v>
                </c:pt>
                <c:pt idx="790">
                  <c:v>1238.0899999999999</c:v>
                </c:pt>
                <c:pt idx="791">
                  <c:v>1238.0899999999999</c:v>
                </c:pt>
                <c:pt idx="792">
                  <c:v>1238.0899999999999</c:v>
                </c:pt>
                <c:pt idx="793">
                  <c:v>1238.0899999999999</c:v>
                </c:pt>
                <c:pt idx="794">
                  <c:v>1238.0899999999999</c:v>
                </c:pt>
                <c:pt idx="795">
                  <c:v>1238.0899999999999</c:v>
                </c:pt>
                <c:pt idx="796">
                  <c:v>1238.0899999999999</c:v>
                </c:pt>
                <c:pt idx="797">
                  <c:v>1238.0899999999999</c:v>
                </c:pt>
                <c:pt idx="798">
                  <c:v>1238.0899999999999</c:v>
                </c:pt>
                <c:pt idx="799">
                  <c:v>1238.0899999999999</c:v>
                </c:pt>
                <c:pt idx="800">
                  <c:v>1238.0899999999999</c:v>
                </c:pt>
                <c:pt idx="801">
                  <c:v>1238.0899999999999</c:v>
                </c:pt>
                <c:pt idx="802">
                  <c:v>1238.0899999999999</c:v>
                </c:pt>
                <c:pt idx="803">
                  <c:v>1238.0899999999999</c:v>
                </c:pt>
                <c:pt idx="804">
                  <c:v>1238.0899999999999</c:v>
                </c:pt>
                <c:pt idx="805">
                  <c:v>1238.0899999999999</c:v>
                </c:pt>
                <c:pt idx="806">
                  <c:v>1238.0899999999999</c:v>
                </c:pt>
                <c:pt idx="807">
                  <c:v>1238.0899999999999</c:v>
                </c:pt>
                <c:pt idx="808">
                  <c:v>1238.0899999999999</c:v>
                </c:pt>
                <c:pt idx="809">
                  <c:v>1238.0899999999999</c:v>
                </c:pt>
                <c:pt idx="810">
                  <c:v>1238.0899999999999</c:v>
                </c:pt>
                <c:pt idx="811">
                  <c:v>1238.0899999999999</c:v>
                </c:pt>
                <c:pt idx="812">
                  <c:v>1238.0899999999999</c:v>
                </c:pt>
                <c:pt idx="813">
                  <c:v>1238.0899999999999</c:v>
                </c:pt>
                <c:pt idx="814">
                  <c:v>1238.0899999999999</c:v>
                </c:pt>
                <c:pt idx="815">
                  <c:v>1238.0899999999999</c:v>
                </c:pt>
                <c:pt idx="816">
                  <c:v>1238.0899999999999</c:v>
                </c:pt>
                <c:pt idx="817">
                  <c:v>1238.0899999999999</c:v>
                </c:pt>
                <c:pt idx="818">
                  <c:v>1238.0899999999999</c:v>
                </c:pt>
                <c:pt idx="819">
                  <c:v>1238.0899999999999</c:v>
                </c:pt>
                <c:pt idx="820">
                  <c:v>1238.0899999999999</c:v>
                </c:pt>
                <c:pt idx="821">
                  <c:v>1238.0899999999999</c:v>
                </c:pt>
                <c:pt idx="822">
                  <c:v>1238.0899999999999</c:v>
                </c:pt>
                <c:pt idx="823">
                  <c:v>1238.0899999999999</c:v>
                </c:pt>
                <c:pt idx="824">
                  <c:v>1238.0899999999999</c:v>
                </c:pt>
                <c:pt idx="825">
                  <c:v>1238.0899999999999</c:v>
                </c:pt>
                <c:pt idx="826">
                  <c:v>1238.0899999999999</c:v>
                </c:pt>
                <c:pt idx="827">
                  <c:v>1238.0899999999999</c:v>
                </c:pt>
                <c:pt idx="828">
                  <c:v>1238.0899999999999</c:v>
                </c:pt>
                <c:pt idx="829">
                  <c:v>1238.0899999999999</c:v>
                </c:pt>
                <c:pt idx="830">
                  <c:v>1238.0899999999999</c:v>
                </c:pt>
                <c:pt idx="831">
                  <c:v>1238.0899999999999</c:v>
                </c:pt>
                <c:pt idx="832">
                  <c:v>1238.0899999999999</c:v>
                </c:pt>
                <c:pt idx="833">
                  <c:v>1238.0899999999999</c:v>
                </c:pt>
                <c:pt idx="834">
                  <c:v>1238.0899999999999</c:v>
                </c:pt>
                <c:pt idx="835">
                  <c:v>1238.0899999999999</c:v>
                </c:pt>
                <c:pt idx="836">
                  <c:v>1238.0899999999999</c:v>
                </c:pt>
                <c:pt idx="837">
                  <c:v>1238.0899999999999</c:v>
                </c:pt>
                <c:pt idx="838">
                  <c:v>1238.0899999999999</c:v>
                </c:pt>
                <c:pt idx="839">
                  <c:v>1238.0899999999999</c:v>
                </c:pt>
                <c:pt idx="840">
                  <c:v>1238.0899999999999</c:v>
                </c:pt>
                <c:pt idx="841">
                  <c:v>1238.0899999999999</c:v>
                </c:pt>
                <c:pt idx="842">
                  <c:v>1238.0899999999999</c:v>
                </c:pt>
                <c:pt idx="843">
                  <c:v>1238.0899999999999</c:v>
                </c:pt>
                <c:pt idx="844">
                  <c:v>1238.0899999999999</c:v>
                </c:pt>
                <c:pt idx="845">
                  <c:v>1238.0899999999999</c:v>
                </c:pt>
                <c:pt idx="846">
                  <c:v>1238.0899999999999</c:v>
                </c:pt>
                <c:pt idx="847">
                  <c:v>1238.0899999999999</c:v>
                </c:pt>
                <c:pt idx="848">
                  <c:v>1238.0899999999999</c:v>
                </c:pt>
                <c:pt idx="849">
                  <c:v>1238.0899999999999</c:v>
                </c:pt>
                <c:pt idx="850">
                  <c:v>1238.0899999999999</c:v>
                </c:pt>
                <c:pt idx="851">
                  <c:v>1238.0899999999999</c:v>
                </c:pt>
                <c:pt idx="852">
                  <c:v>1238.0899999999999</c:v>
                </c:pt>
                <c:pt idx="853">
                  <c:v>1238.0899999999999</c:v>
                </c:pt>
                <c:pt idx="854">
                  <c:v>1238.0899999999999</c:v>
                </c:pt>
                <c:pt idx="855">
                  <c:v>1238.0899999999999</c:v>
                </c:pt>
                <c:pt idx="856">
                  <c:v>1238.0899999999999</c:v>
                </c:pt>
                <c:pt idx="857">
                  <c:v>1238.0899999999999</c:v>
                </c:pt>
                <c:pt idx="858">
                  <c:v>1238.0899999999999</c:v>
                </c:pt>
                <c:pt idx="859">
                  <c:v>1238.0899999999999</c:v>
                </c:pt>
                <c:pt idx="860">
                  <c:v>1238.0899999999999</c:v>
                </c:pt>
                <c:pt idx="861">
                  <c:v>1238.0899999999999</c:v>
                </c:pt>
                <c:pt idx="862">
                  <c:v>1238.0899999999999</c:v>
                </c:pt>
                <c:pt idx="863">
                  <c:v>1238.0899999999999</c:v>
                </c:pt>
                <c:pt idx="864">
                  <c:v>1238.0899999999999</c:v>
                </c:pt>
                <c:pt idx="865">
                  <c:v>1238.0899999999999</c:v>
                </c:pt>
                <c:pt idx="866">
                  <c:v>1238.0899999999999</c:v>
                </c:pt>
                <c:pt idx="867">
                  <c:v>1238.0899999999999</c:v>
                </c:pt>
                <c:pt idx="868">
                  <c:v>1238.0899999999999</c:v>
                </c:pt>
                <c:pt idx="869">
                  <c:v>1238.0899999999999</c:v>
                </c:pt>
                <c:pt idx="870">
                  <c:v>1238.0899999999999</c:v>
                </c:pt>
                <c:pt idx="871">
                  <c:v>1238.0899999999999</c:v>
                </c:pt>
                <c:pt idx="872">
                  <c:v>1238.0899999999999</c:v>
                </c:pt>
                <c:pt idx="873">
                  <c:v>1238.0899999999999</c:v>
                </c:pt>
                <c:pt idx="874">
                  <c:v>1238.0899999999999</c:v>
                </c:pt>
                <c:pt idx="875">
                  <c:v>1238.0899999999999</c:v>
                </c:pt>
                <c:pt idx="876">
                  <c:v>1238.0899999999999</c:v>
                </c:pt>
                <c:pt idx="877">
                  <c:v>1238.0899999999999</c:v>
                </c:pt>
                <c:pt idx="878">
                  <c:v>1238.0899999999999</c:v>
                </c:pt>
                <c:pt idx="879">
                  <c:v>1238.0899999999999</c:v>
                </c:pt>
                <c:pt idx="880">
                  <c:v>1238.0899999999999</c:v>
                </c:pt>
                <c:pt idx="881">
                  <c:v>1238.0899999999999</c:v>
                </c:pt>
                <c:pt idx="882">
                  <c:v>1238.0899999999999</c:v>
                </c:pt>
                <c:pt idx="883">
                  <c:v>1238.0899999999999</c:v>
                </c:pt>
                <c:pt idx="884">
                  <c:v>1238.0899999999999</c:v>
                </c:pt>
                <c:pt idx="885">
                  <c:v>1238.0899999999999</c:v>
                </c:pt>
                <c:pt idx="886">
                  <c:v>1238.0899999999999</c:v>
                </c:pt>
                <c:pt idx="887">
                  <c:v>1238.0899999999999</c:v>
                </c:pt>
                <c:pt idx="888">
                  <c:v>1238.0899999999999</c:v>
                </c:pt>
                <c:pt idx="889">
                  <c:v>1238.0899999999999</c:v>
                </c:pt>
                <c:pt idx="890">
                  <c:v>1238.0899999999999</c:v>
                </c:pt>
                <c:pt idx="891">
                  <c:v>1238.0899999999999</c:v>
                </c:pt>
                <c:pt idx="892">
                  <c:v>1238.0899999999999</c:v>
                </c:pt>
                <c:pt idx="893">
                  <c:v>1238.0899999999999</c:v>
                </c:pt>
                <c:pt idx="894">
                  <c:v>1238.0899999999999</c:v>
                </c:pt>
                <c:pt idx="895">
                  <c:v>1238.0899999999999</c:v>
                </c:pt>
                <c:pt idx="896">
                  <c:v>1238.0899999999999</c:v>
                </c:pt>
                <c:pt idx="897">
                  <c:v>1238.0899999999999</c:v>
                </c:pt>
                <c:pt idx="898">
                  <c:v>1238.0899999999999</c:v>
                </c:pt>
                <c:pt idx="899">
                  <c:v>1238.0899999999999</c:v>
                </c:pt>
                <c:pt idx="900">
                  <c:v>1238.0899999999999</c:v>
                </c:pt>
                <c:pt idx="901">
                  <c:v>1238.0899999999999</c:v>
                </c:pt>
                <c:pt idx="902">
                  <c:v>1238.0899999999999</c:v>
                </c:pt>
                <c:pt idx="903">
                  <c:v>1238.0899999999999</c:v>
                </c:pt>
                <c:pt idx="904">
                  <c:v>1238.0899999999999</c:v>
                </c:pt>
                <c:pt idx="905">
                  <c:v>1238.0899999999999</c:v>
                </c:pt>
                <c:pt idx="906">
                  <c:v>1238.0899999999999</c:v>
                </c:pt>
                <c:pt idx="907">
                  <c:v>1238.0899999999999</c:v>
                </c:pt>
                <c:pt idx="908">
                  <c:v>1238.0899999999999</c:v>
                </c:pt>
                <c:pt idx="909">
                  <c:v>1238.0899999999999</c:v>
                </c:pt>
                <c:pt idx="910">
                  <c:v>1238.0899999999999</c:v>
                </c:pt>
                <c:pt idx="911">
                  <c:v>1238.0899999999999</c:v>
                </c:pt>
                <c:pt idx="912">
                  <c:v>1238.0899999999999</c:v>
                </c:pt>
                <c:pt idx="913">
                  <c:v>1238.0899999999999</c:v>
                </c:pt>
                <c:pt idx="914">
                  <c:v>1238.0899999999999</c:v>
                </c:pt>
                <c:pt idx="915">
                  <c:v>1238.0899999999999</c:v>
                </c:pt>
                <c:pt idx="916">
                  <c:v>1238.0899999999999</c:v>
                </c:pt>
                <c:pt idx="917">
                  <c:v>1238.0899999999999</c:v>
                </c:pt>
                <c:pt idx="918">
                  <c:v>1238.0899999999999</c:v>
                </c:pt>
                <c:pt idx="919">
                  <c:v>1238.0899999999999</c:v>
                </c:pt>
                <c:pt idx="920">
                  <c:v>1238.0899999999999</c:v>
                </c:pt>
                <c:pt idx="921">
                  <c:v>1238.0899999999999</c:v>
                </c:pt>
                <c:pt idx="922">
                  <c:v>1238.0899999999999</c:v>
                </c:pt>
                <c:pt idx="923">
                  <c:v>1238.0899999999999</c:v>
                </c:pt>
                <c:pt idx="924">
                  <c:v>1238.0899999999999</c:v>
                </c:pt>
                <c:pt idx="925">
                  <c:v>1238.0899999999999</c:v>
                </c:pt>
                <c:pt idx="926">
                  <c:v>1238.0899999999999</c:v>
                </c:pt>
                <c:pt idx="927">
                  <c:v>1238.0899999999999</c:v>
                </c:pt>
                <c:pt idx="928">
                  <c:v>1238.0899999999999</c:v>
                </c:pt>
                <c:pt idx="929">
                  <c:v>1238.0899999999999</c:v>
                </c:pt>
                <c:pt idx="930">
                  <c:v>1238.0899999999999</c:v>
                </c:pt>
                <c:pt idx="931">
                  <c:v>1238.0899999999999</c:v>
                </c:pt>
                <c:pt idx="932">
                  <c:v>1238.0899999999999</c:v>
                </c:pt>
                <c:pt idx="933">
                  <c:v>1238.0899999999999</c:v>
                </c:pt>
                <c:pt idx="934">
                  <c:v>1238.0899999999999</c:v>
                </c:pt>
                <c:pt idx="935">
                  <c:v>1238.0899999999999</c:v>
                </c:pt>
                <c:pt idx="936">
                  <c:v>1238.0899999999999</c:v>
                </c:pt>
                <c:pt idx="937">
                  <c:v>1238.0899999999999</c:v>
                </c:pt>
                <c:pt idx="938">
                  <c:v>1238.0899999999999</c:v>
                </c:pt>
                <c:pt idx="939">
                  <c:v>1238.0899999999999</c:v>
                </c:pt>
                <c:pt idx="940">
                  <c:v>1238.0899999999999</c:v>
                </c:pt>
                <c:pt idx="941">
                  <c:v>1238.0899999999999</c:v>
                </c:pt>
                <c:pt idx="942">
                  <c:v>1238.0899999999999</c:v>
                </c:pt>
                <c:pt idx="943">
                  <c:v>1238.0899999999999</c:v>
                </c:pt>
                <c:pt idx="944">
                  <c:v>1238.0899999999999</c:v>
                </c:pt>
                <c:pt idx="945">
                  <c:v>1238.0899999999999</c:v>
                </c:pt>
                <c:pt idx="946">
                  <c:v>1238.0899999999999</c:v>
                </c:pt>
                <c:pt idx="947">
                  <c:v>1238.0899999999999</c:v>
                </c:pt>
                <c:pt idx="948">
                  <c:v>1238.0899999999999</c:v>
                </c:pt>
                <c:pt idx="949">
                  <c:v>1238.0899999999999</c:v>
                </c:pt>
                <c:pt idx="950">
                  <c:v>1238.0899999999999</c:v>
                </c:pt>
                <c:pt idx="951">
                  <c:v>1238.0899999999999</c:v>
                </c:pt>
                <c:pt idx="952">
                  <c:v>1238.0899999999999</c:v>
                </c:pt>
                <c:pt idx="953">
                  <c:v>1238.0899999999999</c:v>
                </c:pt>
                <c:pt idx="954">
                  <c:v>1238.0899999999999</c:v>
                </c:pt>
                <c:pt idx="955">
                  <c:v>1238.0899999999999</c:v>
                </c:pt>
                <c:pt idx="956">
                  <c:v>1238.0899999999999</c:v>
                </c:pt>
                <c:pt idx="957">
                  <c:v>1238.0899999999999</c:v>
                </c:pt>
                <c:pt idx="958">
                  <c:v>1238.0899999999999</c:v>
                </c:pt>
                <c:pt idx="959">
                  <c:v>1238.0899999999999</c:v>
                </c:pt>
                <c:pt idx="960">
                  <c:v>1238.0899999999999</c:v>
                </c:pt>
                <c:pt idx="961">
                  <c:v>1238.0899999999999</c:v>
                </c:pt>
                <c:pt idx="962">
                  <c:v>1238.0899999999999</c:v>
                </c:pt>
                <c:pt idx="963">
                  <c:v>1238.0899999999999</c:v>
                </c:pt>
                <c:pt idx="964">
                  <c:v>1238.0899999999999</c:v>
                </c:pt>
                <c:pt idx="965">
                  <c:v>1238.0899999999999</c:v>
                </c:pt>
                <c:pt idx="966">
                  <c:v>1238.0899999999999</c:v>
                </c:pt>
                <c:pt idx="967">
                  <c:v>1238.0899999999999</c:v>
                </c:pt>
                <c:pt idx="968">
                  <c:v>1238.0899999999999</c:v>
                </c:pt>
                <c:pt idx="969">
                  <c:v>1238.0899999999999</c:v>
                </c:pt>
                <c:pt idx="970">
                  <c:v>1238.0899999999999</c:v>
                </c:pt>
                <c:pt idx="971">
                  <c:v>1238.0899999999999</c:v>
                </c:pt>
                <c:pt idx="972">
                  <c:v>1238.0899999999999</c:v>
                </c:pt>
                <c:pt idx="973">
                  <c:v>1238.0899999999999</c:v>
                </c:pt>
                <c:pt idx="974">
                  <c:v>1238.0899999999999</c:v>
                </c:pt>
                <c:pt idx="975">
                  <c:v>1238.0899999999999</c:v>
                </c:pt>
                <c:pt idx="976">
                  <c:v>1238.0899999999999</c:v>
                </c:pt>
                <c:pt idx="977">
                  <c:v>1238.0899999999999</c:v>
                </c:pt>
                <c:pt idx="978">
                  <c:v>1238.0899999999999</c:v>
                </c:pt>
                <c:pt idx="979">
                  <c:v>1238.0899999999999</c:v>
                </c:pt>
                <c:pt idx="980">
                  <c:v>1238.0899999999999</c:v>
                </c:pt>
                <c:pt idx="981">
                  <c:v>1238.0899999999999</c:v>
                </c:pt>
                <c:pt idx="982">
                  <c:v>1238.0899999999999</c:v>
                </c:pt>
                <c:pt idx="983">
                  <c:v>1238.0899999999999</c:v>
                </c:pt>
                <c:pt idx="984">
                  <c:v>1238.0899999999999</c:v>
                </c:pt>
                <c:pt idx="985">
                  <c:v>1238.0899999999999</c:v>
                </c:pt>
                <c:pt idx="986">
                  <c:v>1238.0899999999999</c:v>
                </c:pt>
                <c:pt idx="987">
                  <c:v>1238.0899999999999</c:v>
                </c:pt>
                <c:pt idx="988">
                  <c:v>1238.0899999999999</c:v>
                </c:pt>
                <c:pt idx="989">
                  <c:v>1238.0899999999999</c:v>
                </c:pt>
                <c:pt idx="990">
                  <c:v>1238.0899999999999</c:v>
                </c:pt>
                <c:pt idx="991">
                  <c:v>1238.0899999999999</c:v>
                </c:pt>
                <c:pt idx="992">
                  <c:v>1238.0899999999999</c:v>
                </c:pt>
                <c:pt idx="993">
                  <c:v>1238.0899999999999</c:v>
                </c:pt>
                <c:pt idx="994">
                  <c:v>1238.0899999999999</c:v>
                </c:pt>
                <c:pt idx="995">
                  <c:v>1238.0899999999999</c:v>
                </c:pt>
                <c:pt idx="996">
                  <c:v>1238.0899999999999</c:v>
                </c:pt>
                <c:pt idx="997">
                  <c:v>1238.0899999999999</c:v>
                </c:pt>
                <c:pt idx="998">
                  <c:v>1464.84</c:v>
                </c:pt>
                <c:pt idx="999">
                  <c:v>1464.84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'Compation 2'!$I$1</c:f>
              <c:strCache>
                <c:ptCount val="1"/>
                <c:pt idx="0">
                  <c:v>Compaction @ 500 VTU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'Compation 2'!$A:$A</c:f>
              <c:numCache>
                <c:formatCode>General</c:formatCode>
                <c:ptCount val="1048576"/>
                <c:pt idx="1">
                  <c:v>0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85</c:v>
                </c:pt>
                <c:pt idx="19">
                  <c:v>90</c:v>
                </c:pt>
                <c:pt idx="20">
                  <c:v>95</c:v>
                </c:pt>
                <c:pt idx="21">
                  <c:v>100</c:v>
                </c:pt>
                <c:pt idx="22">
                  <c:v>105</c:v>
                </c:pt>
                <c:pt idx="23">
                  <c:v>110</c:v>
                </c:pt>
                <c:pt idx="24">
                  <c:v>115</c:v>
                </c:pt>
                <c:pt idx="25">
                  <c:v>120</c:v>
                </c:pt>
                <c:pt idx="26">
                  <c:v>125</c:v>
                </c:pt>
                <c:pt idx="27">
                  <c:v>130</c:v>
                </c:pt>
                <c:pt idx="28">
                  <c:v>135</c:v>
                </c:pt>
                <c:pt idx="29">
                  <c:v>140</c:v>
                </c:pt>
                <c:pt idx="30">
                  <c:v>145</c:v>
                </c:pt>
                <c:pt idx="31">
                  <c:v>150</c:v>
                </c:pt>
                <c:pt idx="32">
                  <c:v>155</c:v>
                </c:pt>
                <c:pt idx="33">
                  <c:v>160</c:v>
                </c:pt>
                <c:pt idx="34">
                  <c:v>165</c:v>
                </c:pt>
                <c:pt idx="35">
                  <c:v>170</c:v>
                </c:pt>
                <c:pt idx="36">
                  <c:v>175</c:v>
                </c:pt>
                <c:pt idx="37">
                  <c:v>180</c:v>
                </c:pt>
                <c:pt idx="38">
                  <c:v>185</c:v>
                </c:pt>
                <c:pt idx="39">
                  <c:v>190</c:v>
                </c:pt>
                <c:pt idx="40">
                  <c:v>195</c:v>
                </c:pt>
                <c:pt idx="41">
                  <c:v>200</c:v>
                </c:pt>
                <c:pt idx="42">
                  <c:v>205</c:v>
                </c:pt>
                <c:pt idx="43">
                  <c:v>210</c:v>
                </c:pt>
                <c:pt idx="44">
                  <c:v>215</c:v>
                </c:pt>
                <c:pt idx="45">
                  <c:v>220</c:v>
                </c:pt>
                <c:pt idx="46">
                  <c:v>225</c:v>
                </c:pt>
                <c:pt idx="47">
                  <c:v>230</c:v>
                </c:pt>
                <c:pt idx="48">
                  <c:v>235</c:v>
                </c:pt>
                <c:pt idx="49">
                  <c:v>240</c:v>
                </c:pt>
                <c:pt idx="50">
                  <c:v>245</c:v>
                </c:pt>
                <c:pt idx="51">
                  <c:v>250</c:v>
                </c:pt>
                <c:pt idx="52">
                  <c:v>255</c:v>
                </c:pt>
                <c:pt idx="53">
                  <c:v>260</c:v>
                </c:pt>
                <c:pt idx="54">
                  <c:v>265</c:v>
                </c:pt>
                <c:pt idx="55">
                  <c:v>270</c:v>
                </c:pt>
                <c:pt idx="56">
                  <c:v>275</c:v>
                </c:pt>
                <c:pt idx="57">
                  <c:v>280</c:v>
                </c:pt>
                <c:pt idx="58">
                  <c:v>285</c:v>
                </c:pt>
                <c:pt idx="59">
                  <c:v>290</c:v>
                </c:pt>
                <c:pt idx="60">
                  <c:v>295</c:v>
                </c:pt>
                <c:pt idx="61">
                  <c:v>300</c:v>
                </c:pt>
                <c:pt idx="62">
                  <c:v>305</c:v>
                </c:pt>
                <c:pt idx="63">
                  <c:v>310</c:v>
                </c:pt>
                <c:pt idx="64">
                  <c:v>315</c:v>
                </c:pt>
                <c:pt idx="65">
                  <c:v>320</c:v>
                </c:pt>
                <c:pt idx="66">
                  <c:v>325</c:v>
                </c:pt>
                <c:pt idx="67">
                  <c:v>330</c:v>
                </c:pt>
                <c:pt idx="68">
                  <c:v>335</c:v>
                </c:pt>
                <c:pt idx="69">
                  <c:v>340</c:v>
                </c:pt>
                <c:pt idx="70">
                  <c:v>345</c:v>
                </c:pt>
                <c:pt idx="71">
                  <c:v>350</c:v>
                </c:pt>
                <c:pt idx="72">
                  <c:v>355</c:v>
                </c:pt>
                <c:pt idx="73">
                  <c:v>360</c:v>
                </c:pt>
                <c:pt idx="74">
                  <c:v>365</c:v>
                </c:pt>
                <c:pt idx="75">
                  <c:v>370</c:v>
                </c:pt>
                <c:pt idx="76">
                  <c:v>375</c:v>
                </c:pt>
                <c:pt idx="77">
                  <c:v>380</c:v>
                </c:pt>
                <c:pt idx="78">
                  <c:v>385</c:v>
                </c:pt>
                <c:pt idx="79">
                  <c:v>390</c:v>
                </c:pt>
                <c:pt idx="80">
                  <c:v>395</c:v>
                </c:pt>
                <c:pt idx="81">
                  <c:v>400</c:v>
                </c:pt>
                <c:pt idx="82">
                  <c:v>405</c:v>
                </c:pt>
                <c:pt idx="83">
                  <c:v>410</c:v>
                </c:pt>
                <c:pt idx="84">
                  <c:v>415</c:v>
                </c:pt>
                <c:pt idx="85">
                  <c:v>420</c:v>
                </c:pt>
                <c:pt idx="86">
                  <c:v>425</c:v>
                </c:pt>
                <c:pt idx="87">
                  <c:v>430</c:v>
                </c:pt>
                <c:pt idx="88">
                  <c:v>435</c:v>
                </c:pt>
                <c:pt idx="89">
                  <c:v>440</c:v>
                </c:pt>
                <c:pt idx="90">
                  <c:v>445</c:v>
                </c:pt>
                <c:pt idx="91">
                  <c:v>450</c:v>
                </c:pt>
                <c:pt idx="92">
                  <c:v>455</c:v>
                </c:pt>
                <c:pt idx="93">
                  <c:v>460</c:v>
                </c:pt>
                <c:pt idx="94">
                  <c:v>465</c:v>
                </c:pt>
                <c:pt idx="95">
                  <c:v>470</c:v>
                </c:pt>
                <c:pt idx="96">
                  <c:v>475</c:v>
                </c:pt>
                <c:pt idx="97">
                  <c:v>480</c:v>
                </c:pt>
                <c:pt idx="98">
                  <c:v>485</c:v>
                </c:pt>
                <c:pt idx="99">
                  <c:v>490</c:v>
                </c:pt>
                <c:pt idx="100">
                  <c:v>495</c:v>
                </c:pt>
                <c:pt idx="101">
                  <c:v>500</c:v>
                </c:pt>
                <c:pt idx="102">
                  <c:v>505</c:v>
                </c:pt>
                <c:pt idx="103">
                  <c:v>510</c:v>
                </c:pt>
                <c:pt idx="104">
                  <c:v>515</c:v>
                </c:pt>
                <c:pt idx="105">
                  <c:v>520</c:v>
                </c:pt>
                <c:pt idx="106">
                  <c:v>525</c:v>
                </c:pt>
                <c:pt idx="107">
                  <c:v>530</c:v>
                </c:pt>
                <c:pt idx="108">
                  <c:v>535</c:v>
                </c:pt>
                <c:pt idx="109">
                  <c:v>540</c:v>
                </c:pt>
                <c:pt idx="110">
                  <c:v>545</c:v>
                </c:pt>
                <c:pt idx="111">
                  <c:v>550</c:v>
                </c:pt>
                <c:pt idx="112">
                  <c:v>555</c:v>
                </c:pt>
                <c:pt idx="113">
                  <c:v>560</c:v>
                </c:pt>
                <c:pt idx="114">
                  <c:v>565</c:v>
                </c:pt>
                <c:pt idx="115">
                  <c:v>570</c:v>
                </c:pt>
                <c:pt idx="116">
                  <c:v>575</c:v>
                </c:pt>
                <c:pt idx="117">
                  <c:v>580</c:v>
                </c:pt>
                <c:pt idx="118">
                  <c:v>585</c:v>
                </c:pt>
                <c:pt idx="119">
                  <c:v>590</c:v>
                </c:pt>
                <c:pt idx="120">
                  <c:v>595</c:v>
                </c:pt>
                <c:pt idx="121">
                  <c:v>600</c:v>
                </c:pt>
                <c:pt idx="122">
                  <c:v>605</c:v>
                </c:pt>
                <c:pt idx="123">
                  <c:v>610</c:v>
                </c:pt>
                <c:pt idx="124">
                  <c:v>615</c:v>
                </c:pt>
                <c:pt idx="125">
                  <c:v>620</c:v>
                </c:pt>
                <c:pt idx="126">
                  <c:v>625</c:v>
                </c:pt>
                <c:pt idx="127">
                  <c:v>630</c:v>
                </c:pt>
                <c:pt idx="128">
                  <c:v>635</c:v>
                </c:pt>
                <c:pt idx="129">
                  <c:v>640</c:v>
                </c:pt>
                <c:pt idx="130">
                  <c:v>645</c:v>
                </c:pt>
                <c:pt idx="131">
                  <c:v>650</c:v>
                </c:pt>
                <c:pt idx="132">
                  <c:v>655</c:v>
                </c:pt>
                <c:pt idx="133">
                  <c:v>660</c:v>
                </c:pt>
                <c:pt idx="134">
                  <c:v>665</c:v>
                </c:pt>
                <c:pt idx="135">
                  <c:v>670</c:v>
                </c:pt>
                <c:pt idx="136">
                  <c:v>675</c:v>
                </c:pt>
                <c:pt idx="137">
                  <c:v>680</c:v>
                </c:pt>
                <c:pt idx="138">
                  <c:v>685</c:v>
                </c:pt>
                <c:pt idx="139">
                  <c:v>690</c:v>
                </c:pt>
                <c:pt idx="140">
                  <c:v>695</c:v>
                </c:pt>
                <c:pt idx="141">
                  <c:v>700</c:v>
                </c:pt>
                <c:pt idx="142">
                  <c:v>705</c:v>
                </c:pt>
                <c:pt idx="143">
                  <c:v>710</c:v>
                </c:pt>
                <c:pt idx="144">
                  <c:v>715</c:v>
                </c:pt>
                <c:pt idx="145">
                  <c:v>720</c:v>
                </c:pt>
                <c:pt idx="146">
                  <c:v>725</c:v>
                </c:pt>
                <c:pt idx="147">
                  <c:v>730</c:v>
                </c:pt>
                <c:pt idx="148">
                  <c:v>735</c:v>
                </c:pt>
                <c:pt idx="149">
                  <c:v>740</c:v>
                </c:pt>
                <c:pt idx="150">
                  <c:v>745</c:v>
                </c:pt>
                <c:pt idx="151">
                  <c:v>750</c:v>
                </c:pt>
                <c:pt idx="152">
                  <c:v>755</c:v>
                </c:pt>
                <c:pt idx="153">
                  <c:v>760</c:v>
                </c:pt>
                <c:pt idx="154">
                  <c:v>765</c:v>
                </c:pt>
                <c:pt idx="155">
                  <c:v>770</c:v>
                </c:pt>
                <c:pt idx="156">
                  <c:v>775</c:v>
                </c:pt>
                <c:pt idx="157">
                  <c:v>780</c:v>
                </c:pt>
                <c:pt idx="158">
                  <c:v>785</c:v>
                </c:pt>
                <c:pt idx="159">
                  <c:v>790</c:v>
                </c:pt>
                <c:pt idx="160">
                  <c:v>795</c:v>
                </c:pt>
                <c:pt idx="161">
                  <c:v>800</c:v>
                </c:pt>
                <c:pt idx="162">
                  <c:v>805</c:v>
                </c:pt>
                <c:pt idx="163">
                  <c:v>810</c:v>
                </c:pt>
                <c:pt idx="164">
                  <c:v>815</c:v>
                </c:pt>
                <c:pt idx="165">
                  <c:v>820</c:v>
                </c:pt>
                <c:pt idx="166">
                  <c:v>825</c:v>
                </c:pt>
                <c:pt idx="167">
                  <c:v>830</c:v>
                </c:pt>
                <c:pt idx="168">
                  <c:v>835</c:v>
                </c:pt>
                <c:pt idx="169">
                  <c:v>840</c:v>
                </c:pt>
                <c:pt idx="170">
                  <c:v>845</c:v>
                </c:pt>
                <c:pt idx="171">
                  <c:v>850</c:v>
                </c:pt>
                <c:pt idx="172">
                  <c:v>855</c:v>
                </c:pt>
                <c:pt idx="173">
                  <c:v>860</c:v>
                </c:pt>
                <c:pt idx="174">
                  <c:v>865</c:v>
                </c:pt>
                <c:pt idx="175">
                  <c:v>870</c:v>
                </c:pt>
                <c:pt idx="176">
                  <c:v>875</c:v>
                </c:pt>
                <c:pt idx="177">
                  <c:v>880</c:v>
                </c:pt>
                <c:pt idx="178">
                  <c:v>885</c:v>
                </c:pt>
                <c:pt idx="179">
                  <c:v>890</c:v>
                </c:pt>
                <c:pt idx="180">
                  <c:v>895</c:v>
                </c:pt>
                <c:pt idx="181">
                  <c:v>900</c:v>
                </c:pt>
                <c:pt idx="182">
                  <c:v>905</c:v>
                </c:pt>
                <c:pt idx="183">
                  <c:v>910</c:v>
                </c:pt>
                <c:pt idx="184">
                  <c:v>915</c:v>
                </c:pt>
                <c:pt idx="185">
                  <c:v>920</c:v>
                </c:pt>
                <c:pt idx="186">
                  <c:v>925</c:v>
                </c:pt>
                <c:pt idx="187">
                  <c:v>930</c:v>
                </c:pt>
                <c:pt idx="188">
                  <c:v>935</c:v>
                </c:pt>
                <c:pt idx="189">
                  <c:v>940</c:v>
                </c:pt>
                <c:pt idx="190">
                  <c:v>945</c:v>
                </c:pt>
                <c:pt idx="191">
                  <c:v>950</c:v>
                </c:pt>
                <c:pt idx="192">
                  <c:v>955</c:v>
                </c:pt>
                <c:pt idx="193">
                  <c:v>960</c:v>
                </c:pt>
                <c:pt idx="194">
                  <c:v>965</c:v>
                </c:pt>
                <c:pt idx="195">
                  <c:v>970</c:v>
                </c:pt>
                <c:pt idx="196">
                  <c:v>975</c:v>
                </c:pt>
                <c:pt idx="197">
                  <c:v>980</c:v>
                </c:pt>
                <c:pt idx="198">
                  <c:v>985</c:v>
                </c:pt>
                <c:pt idx="199">
                  <c:v>990</c:v>
                </c:pt>
                <c:pt idx="200">
                  <c:v>995</c:v>
                </c:pt>
                <c:pt idx="201">
                  <c:v>1000</c:v>
                </c:pt>
                <c:pt idx="202">
                  <c:v>1005</c:v>
                </c:pt>
                <c:pt idx="203">
                  <c:v>1010</c:v>
                </c:pt>
                <c:pt idx="204">
                  <c:v>1015</c:v>
                </c:pt>
                <c:pt idx="205">
                  <c:v>1020</c:v>
                </c:pt>
                <c:pt idx="206">
                  <c:v>1025</c:v>
                </c:pt>
                <c:pt idx="207">
                  <c:v>1030</c:v>
                </c:pt>
                <c:pt idx="208">
                  <c:v>1035</c:v>
                </c:pt>
                <c:pt idx="209">
                  <c:v>1040</c:v>
                </c:pt>
                <c:pt idx="210">
                  <c:v>1045</c:v>
                </c:pt>
                <c:pt idx="211">
                  <c:v>1050</c:v>
                </c:pt>
                <c:pt idx="212">
                  <c:v>1055</c:v>
                </c:pt>
                <c:pt idx="213">
                  <c:v>1060</c:v>
                </c:pt>
                <c:pt idx="214">
                  <c:v>1065</c:v>
                </c:pt>
                <c:pt idx="215">
                  <c:v>1070</c:v>
                </c:pt>
                <c:pt idx="216">
                  <c:v>1075</c:v>
                </c:pt>
                <c:pt idx="217">
                  <c:v>1080</c:v>
                </c:pt>
                <c:pt idx="218">
                  <c:v>1085</c:v>
                </c:pt>
                <c:pt idx="219">
                  <c:v>1090</c:v>
                </c:pt>
                <c:pt idx="220">
                  <c:v>1095</c:v>
                </c:pt>
                <c:pt idx="221">
                  <c:v>1100</c:v>
                </c:pt>
                <c:pt idx="222">
                  <c:v>1105</c:v>
                </c:pt>
                <c:pt idx="223">
                  <c:v>1110</c:v>
                </c:pt>
                <c:pt idx="224">
                  <c:v>1115</c:v>
                </c:pt>
                <c:pt idx="225">
                  <c:v>1120</c:v>
                </c:pt>
                <c:pt idx="226">
                  <c:v>1125</c:v>
                </c:pt>
                <c:pt idx="227">
                  <c:v>1130</c:v>
                </c:pt>
                <c:pt idx="228">
                  <c:v>1135</c:v>
                </c:pt>
                <c:pt idx="229">
                  <c:v>1140</c:v>
                </c:pt>
                <c:pt idx="230">
                  <c:v>1145</c:v>
                </c:pt>
                <c:pt idx="231">
                  <c:v>1150</c:v>
                </c:pt>
                <c:pt idx="232">
                  <c:v>1155</c:v>
                </c:pt>
                <c:pt idx="233">
                  <c:v>1160</c:v>
                </c:pt>
                <c:pt idx="234">
                  <c:v>1165</c:v>
                </c:pt>
                <c:pt idx="235">
                  <c:v>1170</c:v>
                </c:pt>
                <c:pt idx="236">
                  <c:v>1175</c:v>
                </c:pt>
                <c:pt idx="237">
                  <c:v>1180</c:v>
                </c:pt>
                <c:pt idx="238">
                  <c:v>1185</c:v>
                </c:pt>
                <c:pt idx="239">
                  <c:v>1190</c:v>
                </c:pt>
                <c:pt idx="240">
                  <c:v>1195</c:v>
                </c:pt>
                <c:pt idx="241">
                  <c:v>1200</c:v>
                </c:pt>
                <c:pt idx="242">
                  <c:v>1205</c:v>
                </c:pt>
                <c:pt idx="243">
                  <c:v>1210</c:v>
                </c:pt>
                <c:pt idx="244">
                  <c:v>1215</c:v>
                </c:pt>
                <c:pt idx="245">
                  <c:v>1220</c:v>
                </c:pt>
                <c:pt idx="246">
                  <c:v>1225</c:v>
                </c:pt>
                <c:pt idx="247">
                  <c:v>1230</c:v>
                </c:pt>
                <c:pt idx="248">
                  <c:v>1235</c:v>
                </c:pt>
                <c:pt idx="249">
                  <c:v>1240</c:v>
                </c:pt>
                <c:pt idx="250">
                  <c:v>1245</c:v>
                </c:pt>
                <c:pt idx="251">
                  <c:v>1250</c:v>
                </c:pt>
                <c:pt idx="252">
                  <c:v>1255</c:v>
                </c:pt>
                <c:pt idx="253">
                  <c:v>1260</c:v>
                </c:pt>
                <c:pt idx="254">
                  <c:v>1265</c:v>
                </c:pt>
                <c:pt idx="255">
                  <c:v>1270</c:v>
                </c:pt>
                <c:pt idx="256">
                  <c:v>1275</c:v>
                </c:pt>
                <c:pt idx="257">
                  <c:v>1280</c:v>
                </c:pt>
                <c:pt idx="258">
                  <c:v>1285</c:v>
                </c:pt>
                <c:pt idx="259">
                  <c:v>1290</c:v>
                </c:pt>
                <c:pt idx="260">
                  <c:v>1295</c:v>
                </c:pt>
                <c:pt idx="261">
                  <c:v>1300</c:v>
                </c:pt>
                <c:pt idx="262">
                  <c:v>1305</c:v>
                </c:pt>
                <c:pt idx="263">
                  <c:v>1310</c:v>
                </c:pt>
                <c:pt idx="264">
                  <c:v>1315</c:v>
                </c:pt>
                <c:pt idx="265">
                  <c:v>1320</c:v>
                </c:pt>
                <c:pt idx="266">
                  <c:v>1325</c:v>
                </c:pt>
                <c:pt idx="267">
                  <c:v>1330</c:v>
                </c:pt>
                <c:pt idx="268">
                  <c:v>1335</c:v>
                </c:pt>
                <c:pt idx="269">
                  <c:v>1340</c:v>
                </c:pt>
                <c:pt idx="270">
                  <c:v>1345</c:v>
                </c:pt>
                <c:pt idx="271">
                  <c:v>1350</c:v>
                </c:pt>
                <c:pt idx="272">
                  <c:v>1355</c:v>
                </c:pt>
                <c:pt idx="273">
                  <c:v>1360</c:v>
                </c:pt>
                <c:pt idx="274">
                  <c:v>1365</c:v>
                </c:pt>
                <c:pt idx="275">
                  <c:v>1370</c:v>
                </c:pt>
                <c:pt idx="276">
                  <c:v>1375</c:v>
                </c:pt>
                <c:pt idx="277">
                  <c:v>1380</c:v>
                </c:pt>
                <c:pt idx="278">
                  <c:v>1385</c:v>
                </c:pt>
                <c:pt idx="279">
                  <c:v>1390</c:v>
                </c:pt>
                <c:pt idx="280">
                  <c:v>1395</c:v>
                </c:pt>
                <c:pt idx="281">
                  <c:v>1400</c:v>
                </c:pt>
                <c:pt idx="282">
                  <c:v>1405</c:v>
                </c:pt>
                <c:pt idx="283">
                  <c:v>1410</c:v>
                </c:pt>
                <c:pt idx="284">
                  <c:v>1415</c:v>
                </c:pt>
                <c:pt idx="285">
                  <c:v>1420</c:v>
                </c:pt>
                <c:pt idx="286">
                  <c:v>1425</c:v>
                </c:pt>
                <c:pt idx="287">
                  <c:v>1430</c:v>
                </c:pt>
                <c:pt idx="288">
                  <c:v>1435</c:v>
                </c:pt>
                <c:pt idx="289">
                  <c:v>1440</c:v>
                </c:pt>
                <c:pt idx="290">
                  <c:v>1445</c:v>
                </c:pt>
                <c:pt idx="291">
                  <c:v>1450</c:v>
                </c:pt>
                <c:pt idx="292">
                  <c:v>1455</c:v>
                </c:pt>
                <c:pt idx="293">
                  <c:v>1460</c:v>
                </c:pt>
                <c:pt idx="294">
                  <c:v>1465</c:v>
                </c:pt>
                <c:pt idx="295">
                  <c:v>1470</c:v>
                </c:pt>
                <c:pt idx="296">
                  <c:v>1475</c:v>
                </c:pt>
                <c:pt idx="297">
                  <c:v>1480</c:v>
                </c:pt>
                <c:pt idx="298">
                  <c:v>1485</c:v>
                </c:pt>
                <c:pt idx="299">
                  <c:v>1490</c:v>
                </c:pt>
                <c:pt idx="300">
                  <c:v>1495</c:v>
                </c:pt>
                <c:pt idx="301">
                  <c:v>1500</c:v>
                </c:pt>
                <c:pt idx="302">
                  <c:v>1505</c:v>
                </c:pt>
                <c:pt idx="303">
                  <c:v>1510</c:v>
                </c:pt>
                <c:pt idx="304">
                  <c:v>1515</c:v>
                </c:pt>
                <c:pt idx="305">
                  <c:v>1520</c:v>
                </c:pt>
                <c:pt idx="306">
                  <c:v>1525</c:v>
                </c:pt>
                <c:pt idx="307">
                  <c:v>1530</c:v>
                </c:pt>
                <c:pt idx="308">
                  <c:v>1535</c:v>
                </c:pt>
                <c:pt idx="309">
                  <c:v>1540</c:v>
                </c:pt>
                <c:pt idx="310">
                  <c:v>1545</c:v>
                </c:pt>
                <c:pt idx="311">
                  <c:v>1550</c:v>
                </c:pt>
                <c:pt idx="312">
                  <c:v>1555</c:v>
                </c:pt>
                <c:pt idx="313">
                  <c:v>1560</c:v>
                </c:pt>
                <c:pt idx="314">
                  <c:v>1565</c:v>
                </c:pt>
                <c:pt idx="315">
                  <c:v>1570</c:v>
                </c:pt>
                <c:pt idx="316">
                  <c:v>1575</c:v>
                </c:pt>
                <c:pt idx="317">
                  <c:v>1580</c:v>
                </c:pt>
                <c:pt idx="318">
                  <c:v>1585</c:v>
                </c:pt>
                <c:pt idx="319">
                  <c:v>1590</c:v>
                </c:pt>
                <c:pt idx="320">
                  <c:v>1595</c:v>
                </c:pt>
                <c:pt idx="321">
                  <c:v>1600</c:v>
                </c:pt>
                <c:pt idx="322">
                  <c:v>1605</c:v>
                </c:pt>
                <c:pt idx="323">
                  <c:v>1610</c:v>
                </c:pt>
                <c:pt idx="324">
                  <c:v>1615</c:v>
                </c:pt>
                <c:pt idx="325">
                  <c:v>1620</c:v>
                </c:pt>
                <c:pt idx="326">
                  <c:v>1625</c:v>
                </c:pt>
                <c:pt idx="327">
                  <c:v>1630</c:v>
                </c:pt>
                <c:pt idx="328">
                  <c:v>1635</c:v>
                </c:pt>
                <c:pt idx="329">
                  <c:v>1640</c:v>
                </c:pt>
                <c:pt idx="330">
                  <c:v>1645</c:v>
                </c:pt>
                <c:pt idx="331">
                  <c:v>1650</c:v>
                </c:pt>
                <c:pt idx="332">
                  <c:v>1655</c:v>
                </c:pt>
                <c:pt idx="333">
                  <c:v>1660</c:v>
                </c:pt>
                <c:pt idx="334">
                  <c:v>1665</c:v>
                </c:pt>
                <c:pt idx="335">
                  <c:v>1670</c:v>
                </c:pt>
                <c:pt idx="336">
                  <c:v>1675</c:v>
                </c:pt>
                <c:pt idx="337">
                  <c:v>1680</c:v>
                </c:pt>
                <c:pt idx="338">
                  <c:v>1685</c:v>
                </c:pt>
                <c:pt idx="339">
                  <c:v>1690</c:v>
                </c:pt>
                <c:pt idx="340">
                  <c:v>1695</c:v>
                </c:pt>
                <c:pt idx="341">
                  <c:v>1700</c:v>
                </c:pt>
                <c:pt idx="342">
                  <c:v>1705</c:v>
                </c:pt>
                <c:pt idx="343">
                  <c:v>1710</c:v>
                </c:pt>
                <c:pt idx="344">
                  <c:v>1715</c:v>
                </c:pt>
                <c:pt idx="345">
                  <c:v>1720</c:v>
                </c:pt>
                <c:pt idx="346">
                  <c:v>1725</c:v>
                </c:pt>
                <c:pt idx="347">
                  <c:v>1730</c:v>
                </c:pt>
                <c:pt idx="348">
                  <c:v>1735</c:v>
                </c:pt>
                <c:pt idx="349">
                  <c:v>1740</c:v>
                </c:pt>
                <c:pt idx="350">
                  <c:v>1745</c:v>
                </c:pt>
                <c:pt idx="351">
                  <c:v>1750</c:v>
                </c:pt>
                <c:pt idx="352">
                  <c:v>1755</c:v>
                </c:pt>
                <c:pt idx="353">
                  <c:v>1760</c:v>
                </c:pt>
                <c:pt idx="354">
                  <c:v>1765</c:v>
                </c:pt>
                <c:pt idx="355">
                  <c:v>1770</c:v>
                </c:pt>
                <c:pt idx="356">
                  <c:v>1775</c:v>
                </c:pt>
                <c:pt idx="357">
                  <c:v>1780</c:v>
                </c:pt>
                <c:pt idx="358">
                  <c:v>1785</c:v>
                </c:pt>
                <c:pt idx="359">
                  <c:v>1790</c:v>
                </c:pt>
                <c:pt idx="360">
                  <c:v>1795</c:v>
                </c:pt>
                <c:pt idx="361">
                  <c:v>1800</c:v>
                </c:pt>
                <c:pt idx="362">
                  <c:v>1805</c:v>
                </c:pt>
                <c:pt idx="363">
                  <c:v>1810</c:v>
                </c:pt>
                <c:pt idx="364">
                  <c:v>1815</c:v>
                </c:pt>
                <c:pt idx="365">
                  <c:v>1820</c:v>
                </c:pt>
                <c:pt idx="366">
                  <c:v>1825</c:v>
                </c:pt>
                <c:pt idx="367">
                  <c:v>1830</c:v>
                </c:pt>
                <c:pt idx="368">
                  <c:v>1835</c:v>
                </c:pt>
                <c:pt idx="369">
                  <c:v>1840</c:v>
                </c:pt>
                <c:pt idx="370">
                  <c:v>1845</c:v>
                </c:pt>
                <c:pt idx="371">
                  <c:v>1850</c:v>
                </c:pt>
                <c:pt idx="372">
                  <c:v>1855</c:v>
                </c:pt>
                <c:pt idx="373">
                  <c:v>1860</c:v>
                </c:pt>
                <c:pt idx="374">
                  <c:v>1865</c:v>
                </c:pt>
                <c:pt idx="375">
                  <c:v>1870</c:v>
                </c:pt>
                <c:pt idx="376">
                  <c:v>1875</c:v>
                </c:pt>
                <c:pt idx="377">
                  <c:v>1880</c:v>
                </c:pt>
                <c:pt idx="378">
                  <c:v>1885</c:v>
                </c:pt>
                <c:pt idx="379">
                  <c:v>1890</c:v>
                </c:pt>
                <c:pt idx="380">
                  <c:v>1895</c:v>
                </c:pt>
                <c:pt idx="381">
                  <c:v>1900</c:v>
                </c:pt>
                <c:pt idx="382">
                  <c:v>1905</c:v>
                </c:pt>
                <c:pt idx="383">
                  <c:v>1910</c:v>
                </c:pt>
                <c:pt idx="384">
                  <c:v>1915</c:v>
                </c:pt>
                <c:pt idx="385">
                  <c:v>1920</c:v>
                </c:pt>
                <c:pt idx="386">
                  <c:v>1925</c:v>
                </c:pt>
                <c:pt idx="387">
                  <c:v>1930</c:v>
                </c:pt>
                <c:pt idx="388">
                  <c:v>1935</c:v>
                </c:pt>
                <c:pt idx="389">
                  <c:v>1940</c:v>
                </c:pt>
                <c:pt idx="390">
                  <c:v>1945</c:v>
                </c:pt>
                <c:pt idx="391">
                  <c:v>1950</c:v>
                </c:pt>
                <c:pt idx="392">
                  <c:v>1955</c:v>
                </c:pt>
                <c:pt idx="393">
                  <c:v>1960</c:v>
                </c:pt>
                <c:pt idx="394">
                  <c:v>1965</c:v>
                </c:pt>
                <c:pt idx="395">
                  <c:v>1970</c:v>
                </c:pt>
                <c:pt idx="396">
                  <c:v>1975</c:v>
                </c:pt>
                <c:pt idx="397">
                  <c:v>1980</c:v>
                </c:pt>
                <c:pt idx="398">
                  <c:v>1985</c:v>
                </c:pt>
                <c:pt idx="399">
                  <c:v>1990</c:v>
                </c:pt>
                <c:pt idx="400">
                  <c:v>1995</c:v>
                </c:pt>
                <c:pt idx="401">
                  <c:v>2000</c:v>
                </c:pt>
                <c:pt idx="402">
                  <c:v>2005</c:v>
                </c:pt>
                <c:pt idx="403">
                  <c:v>2010</c:v>
                </c:pt>
                <c:pt idx="404">
                  <c:v>2015</c:v>
                </c:pt>
                <c:pt idx="405">
                  <c:v>2020</c:v>
                </c:pt>
                <c:pt idx="406">
                  <c:v>2025</c:v>
                </c:pt>
                <c:pt idx="407">
                  <c:v>2030</c:v>
                </c:pt>
                <c:pt idx="408">
                  <c:v>2035</c:v>
                </c:pt>
                <c:pt idx="409">
                  <c:v>2040</c:v>
                </c:pt>
                <c:pt idx="410">
                  <c:v>2045</c:v>
                </c:pt>
                <c:pt idx="411">
                  <c:v>2050</c:v>
                </c:pt>
                <c:pt idx="412">
                  <c:v>2055</c:v>
                </c:pt>
                <c:pt idx="413">
                  <c:v>2060</c:v>
                </c:pt>
                <c:pt idx="414">
                  <c:v>2065</c:v>
                </c:pt>
                <c:pt idx="415">
                  <c:v>2070</c:v>
                </c:pt>
                <c:pt idx="416">
                  <c:v>2075</c:v>
                </c:pt>
                <c:pt idx="417">
                  <c:v>2080</c:v>
                </c:pt>
                <c:pt idx="418">
                  <c:v>2085</c:v>
                </c:pt>
                <c:pt idx="419">
                  <c:v>2090</c:v>
                </c:pt>
                <c:pt idx="420">
                  <c:v>2095</c:v>
                </c:pt>
                <c:pt idx="421">
                  <c:v>2100</c:v>
                </c:pt>
                <c:pt idx="422">
                  <c:v>2105</c:v>
                </c:pt>
                <c:pt idx="423">
                  <c:v>2110</c:v>
                </c:pt>
                <c:pt idx="424">
                  <c:v>2115</c:v>
                </c:pt>
                <c:pt idx="425">
                  <c:v>2120</c:v>
                </c:pt>
                <c:pt idx="426">
                  <c:v>2125</c:v>
                </c:pt>
                <c:pt idx="427">
                  <c:v>2130</c:v>
                </c:pt>
                <c:pt idx="428">
                  <c:v>2135</c:v>
                </c:pt>
                <c:pt idx="429">
                  <c:v>2140</c:v>
                </c:pt>
                <c:pt idx="430">
                  <c:v>2145</c:v>
                </c:pt>
                <c:pt idx="431">
                  <c:v>2150</c:v>
                </c:pt>
                <c:pt idx="432">
                  <c:v>2155</c:v>
                </c:pt>
                <c:pt idx="433">
                  <c:v>2160</c:v>
                </c:pt>
                <c:pt idx="434">
                  <c:v>2165</c:v>
                </c:pt>
                <c:pt idx="435">
                  <c:v>2170</c:v>
                </c:pt>
                <c:pt idx="436">
                  <c:v>2175</c:v>
                </c:pt>
                <c:pt idx="437">
                  <c:v>2180</c:v>
                </c:pt>
                <c:pt idx="438">
                  <c:v>2185</c:v>
                </c:pt>
                <c:pt idx="439">
                  <c:v>2190</c:v>
                </c:pt>
                <c:pt idx="440">
                  <c:v>2195</c:v>
                </c:pt>
                <c:pt idx="441">
                  <c:v>2200</c:v>
                </c:pt>
                <c:pt idx="442">
                  <c:v>2205</c:v>
                </c:pt>
                <c:pt idx="443">
                  <c:v>2210</c:v>
                </c:pt>
                <c:pt idx="444">
                  <c:v>2215</c:v>
                </c:pt>
                <c:pt idx="445">
                  <c:v>2220</c:v>
                </c:pt>
                <c:pt idx="446">
                  <c:v>2225</c:v>
                </c:pt>
                <c:pt idx="447">
                  <c:v>2230</c:v>
                </c:pt>
                <c:pt idx="448">
                  <c:v>2235</c:v>
                </c:pt>
                <c:pt idx="449">
                  <c:v>2240</c:v>
                </c:pt>
                <c:pt idx="450">
                  <c:v>2245</c:v>
                </c:pt>
                <c:pt idx="451">
                  <c:v>2250</c:v>
                </c:pt>
                <c:pt idx="452">
                  <c:v>2255</c:v>
                </c:pt>
                <c:pt idx="453">
                  <c:v>2260</c:v>
                </c:pt>
                <c:pt idx="454">
                  <c:v>2265</c:v>
                </c:pt>
                <c:pt idx="455">
                  <c:v>2270</c:v>
                </c:pt>
                <c:pt idx="456">
                  <c:v>2275</c:v>
                </c:pt>
                <c:pt idx="457">
                  <c:v>2280</c:v>
                </c:pt>
                <c:pt idx="458">
                  <c:v>2285</c:v>
                </c:pt>
                <c:pt idx="459">
                  <c:v>2290</c:v>
                </c:pt>
                <c:pt idx="460">
                  <c:v>2295</c:v>
                </c:pt>
                <c:pt idx="461">
                  <c:v>2300</c:v>
                </c:pt>
                <c:pt idx="462">
                  <c:v>2305</c:v>
                </c:pt>
                <c:pt idx="463">
                  <c:v>2310</c:v>
                </c:pt>
                <c:pt idx="464">
                  <c:v>2315</c:v>
                </c:pt>
                <c:pt idx="465">
                  <c:v>2320</c:v>
                </c:pt>
                <c:pt idx="466">
                  <c:v>2325</c:v>
                </c:pt>
                <c:pt idx="467">
                  <c:v>2330</c:v>
                </c:pt>
                <c:pt idx="468">
                  <c:v>2335</c:v>
                </c:pt>
                <c:pt idx="469">
                  <c:v>2340</c:v>
                </c:pt>
                <c:pt idx="470">
                  <c:v>2345</c:v>
                </c:pt>
                <c:pt idx="471">
                  <c:v>2350</c:v>
                </c:pt>
                <c:pt idx="472">
                  <c:v>2355</c:v>
                </c:pt>
                <c:pt idx="473">
                  <c:v>2360</c:v>
                </c:pt>
                <c:pt idx="474">
                  <c:v>2365</c:v>
                </c:pt>
                <c:pt idx="475">
                  <c:v>2370</c:v>
                </c:pt>
                <c:pt idx="476">
                  <c:v>2375</c:v>
                </c:pt>
                <c:pt idx="477">
                  <c:v>2380</c:v>
                </c:pt>
                <c:pt idx="478">
                  <c:v>2385</c:v>
                </c:pt>
                <c:pt idx="479">
                  <c:v>2390</c:v>
                </c:pt>
                <c:pt idx="480">
                  <c:v>2395</c:v>
                </c:pt>
                <c:pt idx="481">
                  <c:v>2400</c:v>
                </c:pt>
                <c:pt idx="482">
                  <c:v>2405</c:v>
                </c:pt>
                <c:pt idx="483">
                  <c:v>2410</c:v>
                </c:pt>
                <c:pt idx="484">
                  <c:v>2415</c:v>
                </c:pt>
                <c:pt idx="485">
                  <c:v>2420</c:v>
                </c:pt>
                <c:pt idx="486">
                  <c:v>2425</c:v>
                </c:pt>
                <c:pt idx="487">
                  <c:v>2430</c:v>
                </c:pt>
                <c:pt idx="488">
                  <c:v>2435</c:v>
                </c:pt>
                <c:pt idx="489">
                  <c:v>2440</c:v>
                </c:pt>
                <c:pt idx="490">
                  <c:v>2445</c:v>
                </c:pt>
                <c:pt idx="491">
                  <c:v>2450</c:v>
                </c:pt>
                <c:pt idx="492">
                  <c:v>2455</c:v>
                </c:pt>
                <c:pt idx="493">
                  <c:v>2460</c:v>
                </c:pt>
                <c:pt idx="494">
                  <c:v>2465</c:v>
                </c:pt>
                <c:pt idx="495">
                  <c:v>2470</c:v>
                </c:pt>
                <c:pt idx="496">
                  <c:v>2475</c:v>
                </c:pt>
                <c:pt idx="497">
                  <c:v>2480</c:v>
                </c:pt>
                <c:pt idx="498">
                  <c:v>2485</c:v>
                </c:pt>
                <c:pt idx="499">
                  <c:v>2490</c:v>
                </c:pt>
                <c:pt idx="500">
                  <c:v>2495</c:v>
                </c:pt>
                <c:pt idx="501">
                  <c:v>2500</c:v>
                </c:pt>
                <c:pt idx="502">
                  <c:v>2505</c:v>
                </c:pt>
                <c:pt idx="503">
                  <c:v>2510</c:v>
                </c:pt>
                <c:pt idx="504">
                  <c:v>2515</c:v>
                </c:pt>
                <c:pt idx="505">
                  <c:v>2520</c:v>
                </c:pt>
                <c:pt idx="506">
                  <c:v>2525</c:v>
                </c:pt>
                <c:pt idx="507">
                  <c:v>2530</c:v>
                </c:pt>
                <c:pt idx="508">
                  <c:v>2535</c:v>
                </c:pt>
                <c:pt idx="509">
                  <c:v>2540</c:v>
                </c:pt>
                <c:pt idx="510">
                  <c:v>2545</c:v>
                </c:pt>
                <c:pt idx="511">
                  <c:v>2550</c:v>
                </c:pt>
                <c:pt idx="512">
                  <c:v>2555</c:v>
                </c:pt>
                <c:pt idx="513">
                  <c:v>2560</c:v>
                </c:pt>
                <c:pt idx="514">
                  <c:v>2565</c:v>
                </c:pt>
                <c:pt idx="515">
                  <c:v>2570</c:v>
                </c:pt>
                <c:pt idx="516">
                  <c:v>2575</c:v>
                </c:pt>
                <c:pt idx="517">
                  <c:v>2580</c:v>
                </c:pt>
                <c:pt idx="518">
                  <c:v>2585</c:v>
                </c:pt>
                <c:pt idx="519">
                  <c:v>2590</c:v>
                </c:pt>
                <c:pt idx="520">
                  <c:v>2595</c:v>
                </c:pt>
                <c:pt idx="521">
                  <c:v>2600</c:v>
                </c:pt>
                <c:pt idx="522">
                  <c:v>2605</c:v>
                </c:pt>
                <c:pt idx="523">
                  <c:v>2610</c:v>
                </c:pt>
                <c:pt idx="524">
                  <c:v>2615</c:v>
                </c:pt>
                <c:pt idx="525">
                  <c:v>2620</c:v>
                </c:pt>
                <c:pt idx="526">
                  <c:v>2625</c:v>
                </c:pt>
                <c:pt idx="527">
                  <c:v>2630</c:v>
                </c:pt>
                <c:pt idx="528">
                  <c:v>2635</c:v>
                </c:pt>
                <c:pt idx="529">
                  <c:v>2640</c:v>
                </c:pt>
                <c:pt idx="530">
                  <c:v>2645</c:v>
                </c:pt>
                <c:pt idx="531">
                  <c:v>2650</c:v>
                </c:pt>
                <c:pt idx="532">
                  <c:v>2655</c:v>
                </c:pt>
                <c:pt idx="533">
                  <c:v>2660</c:v>
                </c:pt>
                <c:pt idx="534">
                  <c:v>2665</c:v>
                </c:pt>
                <c:pt idx="535">
                  <c:v>2670</c:v>
                </c:pt>
                <c:pt idx="536">
                  <c:v>2675</c:v>
                </c:pt>
                <c:pt idx="537">
                  <c:v>2680</c:v>
                </c:pt>
                <c:pt idx="538">
                  <c:v>2685</c:v>
                </c:pt>
                <c:pt idx="539">
                  <c:v>2690</c:v>
                </c:pt>
                <c:pt idx="540">
                  <c:v>2695</c:v>
                </c:pt>
                <c:pt idx="541">
                  <c:v>2700</c:v>
                </c:pt>
                <c:pt idx="542">
                  <c:v>2705</c:v>
                </c:pt>
                <c:pt idx="543">
                  <c:v>2710</c:v>
                </c:pt>
                <c:pt idx="544">
                  <c:v>2715</c:v>
                </c:pt>
                <c:pt idx="545">
                  <c:v>2720</c:v>
                </c:pt>
                <c:pt idx="546">
                  <c:v>2725</c:v>
                </c:pt>
                <c:pt idx="547">
                  <c:v>2730</c:v>
                </c:pt>
                <c:pt idx="548">
                  <c:v>2735</c:v>
                </c:pt>
                <c:pt idx="549">
                  <c:v>2740</c:v>
                </c:pt>
                <c:pt idx="550">
                  <c:v>2745</c:v>
                </c:pt>
                <c:pt idx="551">
                  <c:v>2750</c:v>
                </c:pt>
                <c:pt idx="552">
                  <c:v>2755</c:v>
                </c:pt>
                <c:pt idx="553">
                  <c:v>2760</c:v>
                </c:pt>
                <c:pt idx="554">
                  <c:v>2765</c:v>
                </c:pt>
                <c:pt idx="555">
                  <c:v>2770</c:v>
                </c:pt>
                <c:pt idx="556">
                  <c:v>2775</c:v>
                </c:pt>
                <c:pt idx="557">
                  <c:v>2780</c:v>
                </c:pt>
                <c:pt idx="558">
                  <c:v>2785</c:v>
                </c:pt>
                <c:pt idx="559">
                  <c:v>2790</c:v>
                </c:pt>
                <c:pt idx="560">
                  <c:v>2795</c:v>
                </c:pt>
                <c:pt idx="561">
                  <c:v>2800</c:v>
                </c:pt>
                <c:pt idx="562">
                  <c:v>2805</c:v>
                </c:pt>
                <c:pt idx="563">
                  <c:v>2810</c:v>
                </c:pt>
                <c:pt idx="564">
                  <c:v>2815</c:v>
                </c:pt>
                <c:pt idx="565">
                  <c:v>2820</c:v>
                </c:pt>
                <c:pt idx="566">
                  <c:v>2825</c:v>
                </c:pt>
                <c:pt idx="567">
                  <c:v>2830</c:v>
                </c:pt>
                <c:pt idx="568">
                  <c:v>2835</c:v>
                </c:pt>
                <c:pt idx="569">
                  <c:v>2840</c:v>
                </c:pt>
                <c:pt idx="570">
                  <c:v>2845</c:v>
                </c:pt>
                <c:pt idx="571">
                  <c:v>2850</c:v>
                </c:pt>
                <c:pt idx="572">
                  <c:v>2855</c:v>
                </c:pt>
                <c:pt idx="573">
                  <c:v>2860</c:v>
                </c:pt>
                <c:pt idx="574">
                  <c:v>2865</c:v>
                </c:pt>
                <c:pt idx="575">
                  <c:v>2870</c:v>
                </c:pt>
                <c:pt idx="576">
                  <c:v>2875</c:v>
                </c:pt>
                <c:pt idx="577">
                  <c:v>2880</c:v>
                </c:pt>
                <c:pt idx="578">
                  <c:v>2885</c:v>
                </c:pt>
                <c:pt idx="579">
                  <c:v>2890</c:v>
                </c:pt>
                <c:pt idx="580">
                  <c:v>2895</c:v>
                </c:pt>
                <c:pt idx="581">
                  <c:v>2900</c:v>
                </c:pt>
                <c:pt idx="582">
                  <c:v>2905</c:v>
                </c:pt>
                <c:pt idx="583">
                  <c:v>2910</c:v>
                </c:pt>
                <c:pt idx="584">
                  <c:v>2915</c:v>
                </c:pt>
                <c:pt idx="585">
                  <c:v>2920</c:v>
                </c:pt>
                <c:pt idx="586">
                  <c:v>2925</c:v>
                </c:pt>
                <c:pt idx="587">
                  <c:v>2930</c:v>
                </c:pt>
                <c:pt idx="588">
                  <c:v>2935</c:v>
                </c:pt>
                <c:pt idx="589">
                  <c:v>2940</c:v>
                </c:pt>
                <c:pt idx="590">
                  <c:v>2945</c:v>
                </c:pt>
                <c:pt idx="591">
                  <c:v>2950</c:v>
                </c:pt>
                <c:pt idx="592">
                  <c:v>2955</c:v>
                </c:pt>
                <c:pt idx="593">
                  <c:v>2960</c:v>
                </c:pt>
                <c:pt idx="594">
                  <c:v>2965</c:v>
                </c:pt>
                <c:pt idx="595">
                  <c:v>2970</c:v>
                </c:pt>
                <c:pt idx="596">
                  <c:v>2975</c:v>
                </c:pt>
                <c:pt idx="597">
                  <c:v>2980</c:v>
                </c:pt>
                <c:pt idx="598">
                  <c:v>2985</c:v>
                </c:pt>
                <c:pt idx="599">
                  <c:v>2990</c:v>
                </c:pt>
                <c:pt idx="600">
                  <c:v>2995</c:v>
                </c:pt>
                <c:pt idx="601">
                  <c:v>3000</c:v>
                </c:pt>
                <c:pt idx="602">
                  <c:v>3005</c:v>
                </c:pt>
                <c:pt idx="603">
                  <c:v>3010</c:v>
                </c:pt>
                <c:pt idx="604">
                  <c:v>3015</c:v>
                </c:pt>
                <c:pt idx="605">
                  <c:v>3020</c:v>
                </c:pt>
                <c:pt idx="606">
                  <c:v>3025</c:v>
                </c:pt>
                <c:pt idx="607">
                  <c:v>3030</c:v>
                </c:pt>
                <c:pt idx="608">
                  <c:v>3035</c:v>
                </c:pt>
                <c:pt idx="609">
                  <c:v>3040</c:v>
                </c:pt>
                <c:pt idx="610">
                  <c:v>3045</c:v>
                </c:pt>
                <c:pt idx="611">
                  <c:v>3050</c:v>
                </c:pt>
                <c:pt idx="612">
                  <c:v>3055</c:v>
                </c:pt>
                <c:pt idx="613">
                  <c:v>3060</c:v>
                </c:pt>
                <c:pt idx="614">
                  <c:v>3065</c:v>
                </c:pt>
                <c:pt idx="615">
                  <c:v>3070</c:v>
                </c:pt>
                <c:pt idx="616">
                  <c:v>3075</c:v>
                </c:pt>
                <c:pt idx="617">
                  <c:v>3080</c:v>
                </c:pt>
                <c:pt idx="618">
                  <c:v>3085</c:v>
                </c:pt>
                <c:pt idx="619">
                  <c:v>3090</c:v>
                </c:pt>
                <c:pt idx="620">
                  <c:v>3095</c:v>
                </c:pt>
                <c:pt idx="621">
                  <c:v>3100</c:v>
                </c:pt>
                <c:pt idx="622">
                  <c:v>3105</c:v>
                </c:pt>
                <c:pt idx="623">
                  <c:v>3110</c:v>
                </c:pt>
                <c:pt idx="624">
                  <c:v>3115</c:v>
                </c:pt>
                <c:pt idx="625">
                  <c:v>3120</c:v>
                </c:pt>
                <c:pt idx="626">
                  <c:v>3125</c:v>
                </c:pt>
                <c:pt idx="627">
                  <c:v>3130</c:v>
                </c:pt>
                <c:pt idx="628">
                  <c:v>3135</c:v>
                </c:pt>
                <c:pt idx="629">
                  <c:v>3140</c:v>
                </c:pt>
                <c:pt idx="630">
                  <c:v>3145</c:v>
                </c:pt>
                <c:pt idx="631">
                  <c:v>3150</c:v>
                </c:pt>
                <c:pt idx="632">
                  <c:v>3155</c:v>
                </c:pt>
                <c:pt idx="633">
                  <c:v>3160</c:v>
                </c:pt>
                <c:pt idx="634">
                  <c:v>3165</c:v>
                </c:pt>
                <c:pt idx="635">
                  <c:v>3170</c:v>
                </c:pt>
                <c:pt idx="636">
                  <c:v>3175</c:v>
                </c:pt>
                <c:pt idx="637">
                  <c:v>3180</c:v>
                </c:pt>
                <c:pt idx="638">
                  <c:v>3185</c:v>
                </c:pt>
                <c:pt idx="639">
                  <c:v>3190</c:v>
                </c:pt>
                <c:pt idx="640">
                  <c:v>3195</c:v>
                </c:pt>
                <c:pt idx="641">
                  <c:v>3200</c:v>
                </c:pt>
                <c:pt idx="642">
                  <c:v>3205</c:v>
                </c:pt>
                <c:pt idx="643">
                  <c:v>3210</c:v>
                </c:pt>
                <c:pt idx="644">
                  <c:v>3215</c:v>
                </c:pt>
                <c:pt idx="645">
                  <c:v>3220</c:v>
                </c:pt>
                <c:pt idx="646">
                  <c:v>3225</c:v>
                </c:pt>
                <c:pt idx="647">
                  <c:v>3230</c:v>
                </c:pt>
                <c:pt idx="648">
                  <c:v>3235</c:v>
                </c:pt>
                <c:pt idx="649">
                  <c:v>3240</c:v>
                </c:pt>
                <c:pt idx="650">
                  <c:v>3245</c:v>
                </c:pt>
                <c:pt idx="651">
                  <c:v>3250</c:v>
                </c:pt>
                <c:pt idx="652">
                  <c:v>3255</c:v>
                </c:pt>
                <c:pt idx="653">
                  <c:v>3260</c:v>
                </c:pt>
                <c:pt idx="654">
                  <c:v>3265</c:v>
                </c:pt>
                <c:pt idx="655">
                  <c:v>3270</c:v>
                </c:pt>
                <c:pt idx="656">
                  <c:v>3275</c:v>
                </c:pt>
                <c:pt idx="657">
                  <c:v>3280</c:v>
                </c:pt>
                <c:pt idx="658">
                  <c:v>3285</c:v>
                </c:pt>
                <c:pt idx="659">
                  <c:v>3290</c:v>
                </c:pt>
                <c:pt idx="660">
                  <c:v>3295</c:v>
                </c:pt>
                <c:pt idx="661">
                  <c:v>3300</c:v>
                </c:pt>
                <c:pt idx="662">
                  <c:v>3305</c:v>
                </c:pt>
                <c:pt idx="663">
                  <c:v>3310</c:v>
                </c:pt>
                <c:pt idx="664">
                  <c:v>3315</c:v>
                </c:pt>
                <c:pt idx="665">
                  <c:v>3320</c:v>
                </c:pt>
                <c:pt idx="666">
                  <c:v>3325</c:v>
                </c:pt>
                <c:pt idx="667">
                  <c:v>3330</c:v>
                </c:pt>
                <c:pt idx="668">
                  <c:v>3335</c:v>
                </c:pt>
                <c:pt idx="669">
                  <c:v>3340</c:v>
                </c:pt>
                <c:pt idx="670">
                  <c:v>3345</c:v>
                </c:pt>
                <c:pt idx="671">
                  <c:v>3350</c:v>
                </c:pt>
                <c:pt idx="672">
                  <c:v>3355</c:v>
                </c:pt>
                <c:pt idx="673">
                  <c:v>3360</c:v>
                </c:pt>
                <c:pt idx="674">
                  <c:v>3365</c:v>
                </c:pt>
                <c:pt idx="675">
                  <c:v>3370</c:v>
                </c:pt>
                <c:pt idx="676">
                  <c:v>3375</c:v>
                </c:pt>
                <c:pt idx="677">
                  <c:v>3380</c:v>
                </c:pt>
                <c:pt idx="678">
                  <c:v>3385</c:v>
                </c:pt>
                <c:pt idx="679">
                  <c:v>3390</c:v>
                </c:pt>
                <c:pt idx="680">
                  <c:v>3395</c:v>
                </c:pt>
                <c:pt idx="681">
                  <c:v>3400</c:v>
                </c:pt>
                <c:pt idx="682">
                  <c:v>3405</c:v>
                </c:pt>
                <c:pt idx="683">
                  <c:v>3410</c:v>
                </c:pt>
                <c:pt idx="684">
                  <c:v>3415</c:v>
                </c:pt>
                <c:pt idx="685">
                  <c:v>3420</c:v>
                </c:pt>
                <c:pt idx="686">
                  <c:v>3425</c:v>
                </c:pt>
                <c:pt idx="687">
                  <c:v>3430</c:v>
                </c:pt>
                <c:pt idx="688">
                  <c:v>3435</c:v>
                </c:pt>
                <c:pt idx="689">
                  <c:v>3440</c:v>
                </c:pt>
                <c:pt idx="690">
                  <c:v>3445</c:v>
                </c:pt>
                <c:pt idx="691">
                  <c:v>3450</c:v>
                </c:pt>
                <c:pt idx="692">
                  <c:v>3455</c:v>
                </c:pt>
                <c:pt idx="693">
                  <c:v>3460</c:v>
                </c:pt>
                <c:pt idx="694">
                  <c:v>3465</c:v>
                </c:pt>
                <c:pt idx="695">
                  <c:v>3470</c:v>
                </c:pt>
                <c:pt idx="696">
                  <c:v>3475</c:v>
                </c:pt>
                <c:pt idx="697">
                  <c:v>3480</c:v>
                </c:pt>
                <c:pt idx="698">
                  <c:v>3485</c:v>
                </c:pt>
                <c:pt idx="699">
                  <c:v>3490</c:v>
                </c:pt>
                <c:pt idx="700">
                  <c:v>3495</c:v>
                </c:pt>
                <c:pt idx="701">
                  <c:v>3500</c:v>
                </c:pt>
                <c:pt idx="702">
                  <c:v>3505</c:v>
                </c:pt>
                <c:pt idx="703">
                  <c:v>3510</c:v>
                </c:pt>
                <c:pt idx="704">
                  <c:v>3515</c:v>
                </c:pt>
                <c:pt idx="705">
                  <c:v>3520</c:v>
                </c:pt>
                <c:pt idx="706">
                  <c:v>3525</c:v>
                </c:pt>
                <c:pt idx="707">
                  <c:v>3530</c:v>
                </c:pt>
                <c:pt idx="708">
                  <c:v>3535</c:v>
                </c:pt>
                <c:pt idx="709">
                  <c:v>3540</c:v>
                </c:pt>
                <c:pt idx="710">
                  <c:v>3545</c:v>
                </c:pt>
                <c:pt idx="711">
                  <c:v>3550</c:v>
                </c:pt>
                <c:pt idx="712">
                  <c:v>3555</c:v>
                </c:pt>
                <c:pt idx="713">
                  <c:v>3560</c:v>
                </c:pt>
                <c:pt idx="714">
                  <c:v>3565</c:v>
                </c:pt>
                <c:pt idx="715">
                  <c:v>3570</c:v>
                </c:pt>
                <c:pt idx="716">
                  <c:v>3575</c:v>
                </c:pt>
                <c:pt idx="717">
                  <c:v>3580</c:v>
                </c:pt>
                <c:pt idx="718">
                  <c:v>3585</c:v>
                </c:pt>
                <c:pt idx="719">
                  <c:v>3590</c:v>
                </c:pt>
                <c:pt idx="720">
                  <c:v>3595</c:v>
                </c:pt>
                <c:pt idx="721">
                  <c:v>3600</c:v>
                </c:pt>
                <c:pt idx="722">
                  <c:v>3605</c:v>
                </c:pt>
                <c:pt idx="723">
                  <c:v>3610</c:v>
                </c:pt>
                <c:pt idx="724">
                  <c:v>3615</c:v>
                </c:pt>
                <c:pt idx="725">
                  <c:v>3620</c:v>
                </c:pt>
                <c:pt idx="726">
                  <c:v>3625</c:v>
                </c:pt>
                <c:pt idx="727">
                  <c:v>3630</c:v>
                </c:pt>
                <c:pt idx="728">
                  <c:v>3635</c:v>
                </c:pt>
                <c:pt idx="729">
                  <c:v>3640</c:v>
                </c:pt>
                <c:pt idx="730">
                  <c:v>3645</c:v>
                </c:pt>
                <c:pt idx="731">
                  <c:v>3650</c:v>
                </c:pt>
                <c:pt idx="732">
                  <c:v>3655</c:v>
                </c:pt>
                <c:pt idx="733">
                  <c:v>3660</c:v>
                </c:pt>
                <c:pt idx="734">
                  <c:v>3665</c:v>
                </c:pt>
                <c:pt idx="735">
                  <c:v>3670</c:v>
                </c:pt>
                <c:pt idx="736">
                  <c:v>3675</c:v>
                </c:pt>
                <c:pt idx="737">
                  <c:v>3680</c:v>
                </c:pt>
                <c:pt idx="738">
                  <c:v>3685</c:v>
                </c:pt>
                <c:pt idx="739">
                  <c:v>3690</c:v>
                </c:pt>
                <c:pt idx="740">
                  <c:v>3695</c:v>
                </c:pt>
                <c:pt idx="741">
                  <c:v>3700</c:v>
                </c:pt>
                <c:pt idx="742">
                  <c:v>3705</c:v>
                </c:pt>
                <c:pt idx="743">
                  <c:v>3710</c:v>
                </c:pt>
                <c:pt idx="744">
                  <c:v>3715</c:v>
                </c:pt>
                <c:pt idx="745">
                  <c:v>3720</c:v>
                </c:pt>
                <c:pt idx="746">
                  <c:v>3725</c:v>
                </c:pt>
                <c:pt idx="747">
                  <c:v>3730</c:v>
                </c:pt>
                <c:pt idx="748">
                  <c:v>3735</c:v>
                </c:pt>
                <c:pt idx="749">
                  <c:v>3740</c:v>
                </c:pt>
                <c:pt idx="750">
                  <c:v>3745</c:v>
                </c:pt>
                <c:pt idx="751">
                  <c:v>3750</c:v>
                </c:pt>
                <c:pt idx="752">
                  <c:v>3755</c:v>
                </c:pt>
                <c:pt idx="753">
                  <c:v>3760</c:v>
                </c:pt>
                <c:pt idx="754">
                  <c:v>3765</c:v>
                </c:pt>
                <c:pt idx="755">
                  <c:v>3770</c:v>
                </c:pt>
                <c:pt idx="756">
                  <c:v>3775</c:v>
                </c:pt>
                <c:pt idx="757">
                  <c:v>3780</c:v>
                </c:pt>
                <c:pt idx="758">
                  <c:v>3785</c:v>
                </c:pt>
                <c:pt idx="759">
                  <c:v>3790</c:v>
                </c:pt>
                <c:pt idx="760">
                  <c:v>3795</c:v>
                </c:pt>
                <c:pt idx="761">
                  <c:v>3800</c:v>
                </c:pt>
                <c:pt idx="762">
                  <c:v>3805</c:v>
                </c:pt>
                <c:pt idx="763">
                  <c:v>3810</c:v>
                </c:pt>
                <c:pt idx="764">
                  <c:v>3815</c:v>
                </c:pt>
                <c:pt idx="765">
                  <c:v>3820</c:v>
                </c:pt>
                <c:pt idx="766">
                  <c:v>3825</c:v>
                </c:pt>
                <c:pt idx="767">
                  <c:v>3830</c:v>
                </c:pt>
                <c:pt idx="768">
                  <c:v>3835</c:v>
                </c:pt>
                <c:pt idx="769">
                  <c:v>3840</c:v>
                </c:pt>
                <c:pt idx="770">
                  <c:v>3845</c:v>
                </c:pt>
                <c:pt idx="771">
                  <c:v>3850</c:v>
                </c:pt>
                <c:pt idx="772">
                  <c:v>3855</c:v>
                </c:pt>
                <c:pt idx="773">
                  <c:v>3860</c:v>
                </c:pt>
                <c:pt idx="774">
                  <c:v>3865</c:v>
                </c:pt>
                <c:pt idx="775">
                  <c:v>3870</c:v>
                </c:pt>
                <c:pt idx="776">
                  <c:v>3875</c:v>
                </c:pt>
                <c:pt idx="777">
                  <c:v>3880</c:v>
                </c:pt>
                <c:pt idx="778">
                  <c:v>3885</c:v>
                </c:pt>
                <c:pt idx="779">
                  <c:v>3890</c:v>
                </c:pt>
                <c:pt idx="780">
                  <c:v>3895</c:v>
                </c:pt>
                <c:pt idx="781">
                  <c:v>3900</c:v>
                </c:pt>
                <c:pt idx="782">
                  <c:v>3905</c:v>
                </c:pt>
                <c:pt idx="783">
                  <c:v>3910</c:v>
                </c:pt>
                <c:pt idx="784">
                  <c:v>3915</c:v>
                </c:pt>
                <c:pt idx="785">
                  <c:v>3920</c:v>
                </c:pt>
                <c:pt idx="786">
                  <c:v>3925</c:v>
                </c:pt>
                <c:pt idx="787">
                  <c:v>3930</c:v>
                </c:pt>
                <c:pt idx="788">
                  <c:v>3935</c:v>
                </c:pt>
                <c:pt idx="789">
                  <c:v>3940</c:v>
                </c:pt>
                <c:pt idx="790">
                  <c:v>3945</c:v>
                </c:pt>
                <c:pt idx="791">
                  <c:v>3950</c:v>
                </c:pt>
                <c:pt idx="792">
                  <c:v>3955</c:v>
                </c:pt>
                <c:pt idx="793">
                  <c:v>3960</c:v>
                </c:pt>
                <c:pt idx="794">
                  <c:v>3965</c:v>
                </c:pt>
                <c:pt idx="795">
                  <c:v>3970</c:v>
                </c:pt>
                <c:pt idx="796">
                  <c:v>3975</c:v>
                </c:pt>
                <c:pt idx="797">
                  <c:v>3980</c:v>
                </c:pt>
                <c:pt idx="798">
                  <c:v>3985</c:v>
                </c:pt>
                <c:pt idx="799">
                  <c:v>3990</c:v>
                </c:pt>
                <c:pt idx="800">
                  <c:v>3995</c:v>
                </c:pt>
                <c:pt idx="801">
                  <c:v>4000</c:v>
                </c:pt>
                <c:pt idx="802">
                  <c:v>4005</c:v>
                </c:pt>
                <c:pt idx="803">
                  <c:v>4010</c:v>
                </c:pt>
                <c:pt idx="804">
                  <c:v>4015</c:v>
                </c:pt>
                <c:pt idx="805">
                  <c:v>4020</c:v>
                </c:pt>
                <c:pt idx="806">
                  <c:v>4025</c:v>
                </c:pt>
                <c:pt idx="807">
                  <c:v>4030</c:v>
                </c:pt>
                <c:pt idx="808">
                  <c:v>4035</c:v>
                </c:pt>
                <c:pt idx="809">
                  <c:v>4040</c:v>
                </c:pt>
                <c:pt idx="810">
                  <c:v>4045</c:v>
                </c:pt>
                <c:pt idx="811">
                  <c:v>4050</c:v>
                </c:pt>
                <c:pt idx="812">
                  <c:v>4055</c:v>
                </c:pt>
                <c:pt idx="813">
                  <c:v>4060</c:v>
                </c:pt>
                <c:pt idx="814">
                  <c:v>4065</c:v>
                </c:pt>
                <c:pt idx="815">
                  <c:v>4070</c:v>
                </c:pt>
                <c:pt idx="816">
                  <c:v>4075</c:v>
                </c:pt>
                <c:pt idx="817">
                  <c:v>4080</c:v>
                </c:pt>
                <c:pt idx="818">
                  <c:v>4085</c:v>
                </c:pt>
                <c:pt idx="819">
                  <c:v>4090</c:v>
                </c:pt>
                <c:pt idx="820">
                  <c:v>4095</c:v>
                </c:pt>
                <c:pt idx="821">
                  <c:v>4100</c:v>
                </c:pt>
                <c:pt idx="822">
                  <c:v>4105</c:v>
                </c:pt>
                <c:pt idx="823">
                  <c:v>4110</c:v>
                </c:pt>
                <c:pt idx="824">
                  <c:v>4115</c:v>
                </c:pt>
                <c:pt idx="825">
                  <c:v>4120</c:v>
                </c:pt>
                <c:pt idx="826">
                  <c:v>4125</c:v>
                </c:pt>
                <c:pt idx="827">
                  <c:v>4130</c:v>
                </c:pt>
                <c:pt idx="828">
                  <c:v>4135</c:v>
                </c:pt>
                <c:pt idx="829">
                  <c:v>4140</c:v>
                </c:pt>
                <c:pt idx="830">
                  <c:v>4145</c:v>
                </c:pt>
                <c:pt idx="831">
                  <c:v>4150</c:v>
                </c:pt>
                <c:pt idx="832">
                  <c:v>4155</c:v>
                </c:pt>
                <c:pt idx="833">
                  <c:v>4160</c:v>
                </c:pt>
                <c:pt idx="834">
                  <c:v>4165</c:v>
                </c:pt>
                <c:pt idx="835">
                  <c:v>4170</c:v>
                </c:pt>
                <c:pt idx="836">
                  <c:v>4175</c:v>
                </c:pt>
                <c:pt idx="837">
                  <c:v>4180</c:v>
                </c:pt>
                <c:pt idx="838">
                  <c:v>4185</c:v>
                </c:pt>
                <c:pt idx="839">
                  <c:v>4190</c:v>
                </c:pt>
                <c:pt idx="840">
                  <c:v>4195</c:v>
                </c:pt>
                <c:pt idx="841">
                  <c:v>4200</c:v>
                </c:pt>
                <c:pt idx="842">
                  <c:v>4205</c:v>
                </c:pt>
                <c:pt idx="843">
                  <c:v>4210</c:v>
                </c:pt>
                <c:pt idx="844">
                  <c:v>4215</c:v>
                </c:pt>
                <c:pt idx="845">
                  <c:v>4220</c:v>
                </c:pt>
                <c:pt idx="846">
                  <c:v>4225</c:v>
                </c:pt>
                <c:pt idx="847">
                  <c:v>4230</c:v>
                </c:pt>
                <c:pt idx="848">
                  <c:v>4235</c:v>
                </c:pt>
                <c:pt idx="849">
                  <c:v>4240</c:v>
                </c:pt>
                <c:pt idx="850">
                  <c:v>4245</c:v>
                </c:pt>
                <c:pt idx="851">
                  <c:v>4250</c:v>
                </c:pt>
                <c:pt idx="852">
                  <c:v>4255</c:v>
                </c:pt>
                <c:pt idx="853">
                  <c:v>4260</c:v>
                </c:pt>
                <c:pt idx="854">
                  <c:v>4265</c:v>
                </c:pt>
                <c:pt idx="855">
                  <c:v>4270</c:v>
                </c:pt>
                <c:pt idx="856">
                  <c:v>4275</c:v>
                </c:pt>
                <c:pt idx="857">
                  <c:v>4280</c:v>
                </c:pt>
                <c:pt idx="858">
                  <c:v>4285</c:v>
                </c:pt>
                <c:pt idx="859">
                  <c:v>4290</c:v>
                </c:pt>
                <c:pt idx="860">
                  <c:v>4295</c:v>
                </c:pt>
                <c:pt idx="861">
                  <c:v>4300</c:v>
                </c:pt>
                <c:pt idx="862">
                  <c:v>4305</c:v>
                </c:pt>
                <c:pt idx="863">
                  <c:v>4310</c:v>
                </c:pt>
                <c:pt idx="864">
                  <c:v>4315</c:v>
                </c:pt>
                <c:pt idx="865">
                  <c:v>4320</c:v>
                </c:pt>
                <c:pt idx="866">
                  <c:v>4325</c:v>
                </c:pt>
                <c:pt idx="867">
                  <c:v>4330</c:v>
                </c:pt>
                <c:pt idx="868">
                  <c:v>4335</c:v>
                </c:pt>
                <c:pt idx="869">
                  <c:v>4340</c:v>
                </c:pt>
                <c:pt idx="870">
                  <c:v>4345</c:v>
                </c:pt>
                <c:pt idx="871">
                  <c:v>4350</c:v>
                </c:pt>
                <c:pt idx="872">
                  <c:v>4355</c:v>
                </c:pt>
                <c:pt idx="873">
                  <c:v>4360</c:v>
                </c:pt>
                <c:pt idx="874">
                  <c:v>4365</c:v>
                </c:pt>
                <c:pt idx="875">
                  <c:v>4370</c:v>
                </c:pt>
                <c:pt idx="876">
                  <c:v>4375</c:v>
                </c:pt>
                <c:pt idx="877">
                  <c:v>4380</c:v>
                </c:pt>
                <c:pt idx="878">
                  <c:v>4385</c:v>
                </c:pt>
                <c:pt idx="879">
                  <c:v>4390</c:v>
                </c:pt>
                <c:pt idx="880">
                  <c:v>4395</c:v>
                </c:pt>
                <c:pt idx="881">
                  <c:v>4400</c:v>
                </c:pt>
                <c:pt idx="882">
                  <c:v>4405</c:v>
                </c:pt>
                <c:pt idx="883">
                  <c:v>4410</c:v>
                </c:pt>
                <c:pt idx="884">
                  <c:v>4415</c:v>
                </c:pt>
                <c:pt idx="885">
                  <c:v>4420</c:v>
                </c:pt>
                <c:pt idx="886">
                  <c:v>4425</c:v>
                </c:pt>
                <c:pt idx="887">
                  <c:v>4430</c:v>
                </c:pt>
                <c:pt idx="888">
                  <c:v>4435</c:v>
                </c:pt>
                <c:pt idx="889">
                  <c:v>4440</c:v>
                </c:pt>
                <c:pt idx="890">
                  <c:v>4445</c:v>
                </c:pt>
                <c:pt idx="891">
                  <c:v>4450</c:v>
                </c:pt>
                <c:pt idx="892">
                  <c:v>4455</c:v>
                </c:pt>
                <c:pt idx="893">
                  <c:v>4460</c:v>
                </c:pt>
                <c:pt idx="894">
                  <c:v>4465</c:v>
                </c:pt>
                <c:pt idx="895">
                  <c:v>4470</c:v>
                </c:pt>
                <c:pt idx="896">
                  <c:v>4475</c:v>
                </c:pt>
                <c:pt idx="897">
                  <c:v>4480</c:v>
                </c:pt>
                <c:pt idx="898">
                  <c:v>4485</c:v>
                </c:pt>
                <c:pt idx="899">
                  <c:v>4490</c:v>
                </c:pt>
                <c:pt idx="900">
                  <c:v>4495</c:v>
                </c:pt>
                <c:pt idx="901">
                  <c:v>4500</c:v>
                </c:pt>
                <c:pt idx="902">
                  <c:v>4505</c:v>
                </c:pt>
                <c:pt idx="903">
                  <c:v>4510</c:v>
                </c:pt>
                <c:pt idx="904">
                  <c:v>4515</c:v>
                </c:pt>
                <c:pt idx="905">
                  <c:v>4520</c:v>
                </c:pt>
                <c:pt idx="906">
                  <c:v>4525</c:v>
                </c:pt>
                <c:pt idx="907">
                  <c:v>4530</c:v>
                </c:pt>
                <c:pt idx="908">
                  <c:v>4535</c:v>
                </c:pt>
                <c:pt idx="909">
                  <c:v>4540</c:v>
                </c:pt>
                <c:pt idx="910">
                  <c:v>4545</c:v>
                </c:pt>
                <c:pt idx="911">
                  <c:v>4550</c:v>
                </c:pt>
                <c:pt idx="912">
                  <c:v>4555</c:v>
                </c:pt>
                <c:pt idx="913">
                  <c:v>4560</c:v>
                </c:pt>
                <c:pt idx="914">
                  <c:v>4565</c:v>
                </c:pt>
                <c:pt idx="915">
                  <c:v>4570</c:v>
                </c:pt>
                <c:pt idx="916">
                  <c:v>4575</c:v>
                </c:pt>
                <c:pt idx="917">
                  <c:v>4580</c:v>
                </c:pt>
                <c:pt idx="918">
                  <c:v>4585</c:v>
                </c:pt>
                <c:pt idx="919">
                  <c:v>4590</c:v>
                </c:pt>
                <c:pt idx="920">
                  <c:v>4595</c:v>
                </c:pt>
                <c:pt idx="921">
                  <c:v>4600</c:v>
                </c:pt>
                <c:pt idx="922">
                  <c:v>4605</c:v>
                </c:pt>
                <c:pt idx="923">
                  <c:v>4610</c:v>
                </c:pt>
                <c:pt idx="924">
                  <c:v>4615</c:v>
                </c:pt>
                <c:pt idx="925">
                  <c:v>4620</c:v>
                </c:pt>
                <c:pt idx="926">
                  <c:v>4625</c:v>
                </c:pt>
                <c:pt idx="927">
                  <c:v>4630</c:v>
                </c:pt>
                <c:pt idx="928">
                  <c:v>4635</c:v>
                </c:pt>
                <c:pt idx="929">
                  <c:v>4640</c:v>
                </c:pt>
                <c:pt idx="930">
                  <c:v>4645</c:v>
                </c:pt>
                <c:pt idx="931">
                  <c:v>4650</c:v>
                </c:pt>
                <c:pt idx="932">
                  <c:v>4655</c:v>
                </c:pt>
                <c:pt idx="933">
                  <c:v>4660</c:v>
                </c:pt>
                <c:pt idx="934">
                  <c:v>4665</c:v>
                </c:pt>
                <c:pt idx="935">
                  <c:v>4670</c:v>
                </c:pt>
                <c:pt idx="936">
                  <c:v>4675</c:v>
                </c:pt>
                <c:pt idx="937">
                  <c:v>4680</c:v>
                </c:pt>
                <c:pt idx="938">
                  <c:v>4685</c:v>
                </c:pt>
                <c:pt idx="939">
                  <c:v>4690</c:v>
                </c:pt>
                <c:pt idx="940">
                  <c:v>4695</c:v>
                </c:pt>
                <c:pt idx="941">
                  <c:v>4700</c:v>
                </c:pt>
                <c:pt idx="942">
                  <c:v>4705</c:v>
                </c:pt>
                <c:pt idx="943">
                  <c:v>4710</c:v>
                </c:pt>
                <c:pt idx="944">
                  <c:v>4715</c:v>
                </c:pt>
                <c:pt idx="945">
                  <c:v>4720</c:v>
                </c:pt>
                <c:pt idx="946">
                  <c:v>4725</c:v>
                </c:pt>
                <c:pt idx="947">
                  <c:v>4730</c:v>
                </c:pt>
                <c:pt idx="948">
                  <c:v>4735</c:v>
                </c:pt>
                <c:pt idx="949">
                  <c:v>4740</c:v>
                </c:pt>
                <c:pt idx="950">
                  <c:v>4745</c:v>
                </c:pt>
                <c:pt idx="951">
                  <c:v>4750</c:v>
                </c:pt>
                <c:pt idx="952">
                  <c:v>4755</c:v>
                </c:pt>
                <c:pt idx="953">
                  <c:v>4760</c:v>
                </c:pt>
                <c:pt idx="954">
                  <c:v>4765</c:v>
                </c:pt>
                <c:pt idx="955">
                  <c:v>4770</c:v>
                </c:pt>
                <c:pt idx="956">
                  <c:v>4775</c:v>
                </c:pt>
                <c:pt idx="957">
                  <c:v>4780</c:v>
                </c:pt>
                <c:pt idx="958">
                  <c:v>4785</c:v>
                </c:pt>
                <c:pt idx="959">
                  <c:v>4790</c:v>
                </c:pt>
                <c:pt idx="960">
                  <c:v>4795</c:v>
                </c:pt>
                <c:pt idx="961">
                  <c:v>4800</c:v>
                </c:pt>
                <c:pt idx="962">
                  <c:v>4805</c:v>
                </c:pt>
                <c:pt idx="963">
                  <c:v>4810</c:v>
                </c:pt>
                <c:pt idx="964">
                  <c:v>4815</c:v>
                </c:pt>
                <c:pt idx="965">
                  <c:v>4820</c:v>
                </c:pt>
                <c:pt idx="966">
                  <c:v>4825</c:v>
                </c:pt>
                <c:pt idx="967">
                  <c:v>4830</c:v>
                </c:pt>
                <c:pt idx="968">
                  <c:v>4835</c:v>
                </c:pt>
                <c:pt idx="969">
                  <c:v>4840</c:v>
                </c:pt>
                <c:pt idx="970">
                  <c:v>4845</c:v>
                </c:pt>
                <c:pt idx="971">
                  <c:v>4850</c:v>
                </c:pt>
                <c:pt idx="972">
                  <c:v>4855</c:v>
                </c:pt>
                <c:pt idx="973">
                  <c:v>4860</c:v>
                </c:pt>
                <c:pt idx="974">
                  <c:v>4865</c:v>
                </c:pt>
                <c:pt idx="975">
                  <c:v>4870</c:v>
                </c:pt>
                <c:pt idx="976">
                  <c:v>4875</c:v>
                </c:pt>
                <c:pt idx="977">
                  <c:v>4880</c:v>
                </c:pt>
                <c:pt idx="978">
                  <c:v>4885</c:v>
                </c:pt>
                <c:pt idx="979">
                  <c:v>4890</c:v>
                </c:pt>
                <c:pt idx="980">
                  <c:v>4895</c:v>
                </c:pt>
                <c:pt idx="981">
                  <c:v>4900</c:v>
                </c:pt>
                <c:pt idx="982">
                  <c:v>4905</c:v>
                </c:pt>
                <c:pt idx="983">
                  <c:v>4910</c:v>
                </c:pt>
                <c:pt idx="984">
                  <c:v>4915</c:v>
                </c:pt>
                <c:pt idx="985">
                  <c:v>4920</c:v>
                </c:pt>
                <c:pt idx="986">
                  <c:v>4925</c:v>
                </c:pt>
                <c:pt idx="987">
                  <c:v>4930</c:v>
                </c:pt>
                <c:pt idx="988">
                  <c:v>4935</c:v>
                </c:pt>
                <c:pt idx="989">
                  <c:v>4940</c:v>
                </c:pt>
                <c:pt idx="990">
                  <c:v>4945</c:v>
                </c:pt>
                <c:pt idx="991">
                  <c:v>4950</c:v>
                </c:pt>
                <c:pt idx="992">
                  <c:v>4955</c:v>
                </c:pt>
                <c:pt idx="993">
                  <c:v>4960</c:v>
                </c:pt>
                <c:pt idx="994">
                  <c:v>4965</c:v>
                </c:pt>
                <c:pt idx="995">
                  <c:v>4970</c:v>
                </c:pt>
                <c:pt idx="996">
                  <c:v>4975</c:v>
                </c:pt>
                <c:pt idx="997">
                  <c:v>4980</c:v>
                </c:pt>
                <c:pt idx="998">
                  <c:v>4985</c:v>
                </c:pt>
                <c:pt idx="999">
                  <c:v>4990</c:v>
                </c:pt>
                <c:pt idx="1000">
                  <c:v>4995</c:v>
                </c:pt>
              </c:numCache>
            </c:numRef>
          </c:xVal>
          <c:yVal>
            <c:numRef>
              <c:f>'Compation 2'!$I:$I</c:f>
              <c:numCache>
                <c:formatCode>General</c:formatCode>
                <c:ptCount val="1048576"/>
                <c:pt idx="0">
                  <c:v>0</c:v>
                </c:pt>
                <c:pt idx="201">
                  <c:v>890</c:v>
                </c:pt>
                <c:pt idx="202">
                  <c:v>890</c:v>
                </c:pt>
                <c:pt idx="203">
                  <c:v>890</c:v>
                </c:pt>
                <c:pt idx="204">
                  <c:v>890</c:v>
                </c:pt>
                <c:pt idx="205">
                  <c:v>890</c:v>
                </c:pt>
                <c:pt idx="206">
                  <c:v>890</c:v>
                </c:pt>
                <c:pt idx="207">
                  <c:v>890</c:v>
                </c:pt>
                <c:pt idx="208">
                  <c:v>890</c:v>
                </c:pt>
                <c:pt idx="209">
                  <c:v>890</c:v>
                </c:pt>
                <c:pt idx="210">
                  <c:v>890</c:v>
                </c:pt>
                <c:pt idx="211">
                  <c:v>890</c:v>
                </c:pt>
                <c:pt idx="212">
                  <c:v>890</c:v>
                </c:pt>
                <c:pt idx="213">
                  <c:v>890</c:v>
                </c:pt>
                <c:pt idx="214">
                  <c:v>890</c:v>
                </c:pt>
                <c:pt idx="215">
                  <c:v>890</c:v>
                </c:pt>
                <c:pt idx="216">
                  <c:v>890</c:v>
                </c:pt>
                <c:pt idx="217">
                  <c:v>890</c:v>
                </c:pt>
                <c:pt idx="218">
                  <c:v>747.5</c:v>
                </c:pt>
                <c:pt idx="219">
                  <c:v>716.67</c:v>
                </c:pt>
                <c:pt idx="220">
                  <c:v>716.67</c:v>
                </c:pt>
                <c:pt idx="221">
                  <c:v>716.67</c:v>
                </c:pt>
                <c:pt idx="222">
                  <c:v>716.67</c:v>
                </c:pt>
                <c:pt idx="223">
                  <c:v>782.5</c:v>
                </c:pt>
                <c:pt idx="224">
                  <c:v>798</c:v>
                </c:pt>
                <c:pt idx="225">
                  <c:v>798</c:v>
                </c:pt>
                <c:pt idx="226">
                  <c:v>798</c:v>
                </c:pt>
                <c:pt idx="227">
                  <c:v>798</c:v>
                </c:pt>
                <c:pt idx="228">
                  <c:v>798</c:v>
                </c:pt>
                <c:pt idx="229">
                  <c:v>793.33</c:v>
                </c:pt>
                <c:pt idx="230">
                  <c:v>758.57</c:v>
                </c:pt>
                <c:pt idx="231">
                  <c:v>758.57</c:v>
                </c:pt>
                <c:pt idx="232">
                  <c:v>758.57</c:v>
                </c:pt>
                <c:pt idx="233">
                  <c:v>758.57</c:v>
                </c:pt>
                <c:pt idx="234">
                  <c:v>758.57</c:v>
                </c:pt>
                <c:pt idx="235">
                  <c:v>758.57</c:v>
                </c:pt>
                <c:pt idx="236">
                  <c:v>758.57</c:v>
                </c:pt>
                <c:pt idx="237">
                  <c:v>758.57</c:v>
                </c:pt>
                <c:pt idx="238">
                  <c:v>735</c:v>
                </c:pt>
                <c:pt idx="239">
                  <c:v>735</c:v>
                </c:pt>
                <c:pt idx="240">
                  <c:v>735</c:v>
                </c:pt>
                <c:pt idx="241">
                  <c:v>735</c:v>
                </c:pt>
                <c:pt idx="242">
                  <c:v>763.33</c:v>
                </c:pt>
                <c:pt idx="243">
                  <c:v>763.33</c:v>
                </c:pt>
                <c:pt idx="244">
                  <c:v>763.33</c:v>
                </c:pt>
                <c:pt idx="245">
                  <c:v>763.33</c:v>
                </c:pt>
                <c:pt idx="246">
                  <c:v>763.33</c:v>
                </c:pt>
                <c:pt idx="247">
                  <c:v>763.33</c:v>
                </c:pt>
                <c:pt idx="248">
                  <c:v>763.33</c:v>
                </c:pt>
                <c:pt idx="249">
                  <c:v>742</c:v>
                </c:pt>
                <c:pt idx="250">
                  <c:v>742</c:v>
                </c:pt>
                <c:pt idx="251">
                  <c:v>742</c:v>
                </c:pt>
                <c:pt idx="252">
                  <c:v>742</c:v>
                </c:pt>
                <c:pt idx="253">
                  <c:v>742</c:v>
                </c:pt>
                <c:pt idx="254">
                  <c:v>742</c:v>
                </c:pt>
                <c:pt idx="255">
                  <c:v>765.91</c:v>
                </c:pt>
                <c:pt idx="256">
                  <c:v>765.91</c:v>
                </c:pt>
                <c:pt idx="257">
                  <c:v>713.33</c:v>
                </c:pt>
                <c:pt idx="258">
                  <c:v>713.33</c:v>
                </c:pt>
                <c:pt idx="259">
                  <c:v>713.33</c:v>
                </c:pt>
                <c:pt idx="260">
                  <c:v>743.08</c:v>
                </c:pt>
                <c:pt idx="261">
                  <c:v>743.08</c:v>
                </c:pt>
                <c:pt idx="262">
                  <c:v>743.08</c:v>
                </c:pt>
                <c:pt idx="263">
                  <c:v>732.5</c:v>
                </c:pt>
                <c:pt idx="264">
                  <c:v>732.5</c:v>
                </c:pt>
                <c:pt idx="265">
                  <c:v>732.5</c:v>
                </c:pt>
                <c:pt idx="266">
                  <c:v>732.5</c:v>
                </c:pt>
                <c:pt idx="267">
                  <c:v>732.5</c:v>
                </c:pt>
                <c:pt idx="268">
                  <c:v>732.5</c:v>
                </c:pt>
                <c:pt idx="269">
                  <c:v>732.5</c:v>
                </c:pt>
                <c:pt idx="270">
                  <c:v>732.5</c:v>
                </c:pt>
                <c:pt idx="271">
                  <c:v>732.5</c:v>
                </c:pt>
                <c:pt idx="272">
                  <c:v>732.5</c:v>
                </c:pt>
                <c:pt idx="273">
                  <c:v>732.5</c:v>
                </c:pt>
                <c:pt idx="274">
                  <c:v>732.5</c:v>
                </c:pt>
                <c:pt idx="275">
                  <c:v>732.5</c:v>
                </c:pt>
                <c:pt idx="276">
                  <c:v>732.5</c:v>
                </c:pt>
                <c:pt idx="277">
                  <c:v>732.5</c:v>
                </c:pt>
                <c:pt idx="278">
                  <c:v>732.5</c:v>
                </c:pt>
                <c:pt idx="279">
                  <c:v>732.5</c:v>
                </c:pt>
                <c:pt idx="280">
                  <c:v>732.5</c:v>
                </c:pt>
                <c:pt idx="281">
                  <c:v>732.5</c:v>
                </c:pt>
                <c:pt idx="282">
                  <c:v>718.67</c:v>
                </c:pt>
                <c:pt idx="283">
                  <c:v>718.67</c:v>
                </c:pt>
                <c:pt idx="284">
                  <c:v>718.67</c:v>
                </c:pt>
                <c:pt idx="285">
                  <c:v>718.67</c:v>
                </c:pt>
                <c:pt idx="286">
                  <c:v>707.81</c:v>
                </c:pt>
                <c:pt idx="287">
                  <c:v>680.59</c:v>
                </c:pt>
                <c:pt idx="288">
                  <c:v>714.72</c:v>
                </c:pt>
                <c:pt idx="289">
                  <c:v>714.72</c:v>
                </c:pt>
                <c:pt idx="290">
                  <c:v>727.89</c:v>
                </c:pt>
                <c:pt idx="291">
                  <c:v>727.89</c:v>
                </c:pt>
                <c:pt idx="292">
                  <c:v>727.89</c:v>
                </c:pt>
                <c:pt idx="293">
                  <c:v>727.89</c:v>
                </c:pt>
                <c:pt idx="294">
                  <c:v>727.89</c:v>
                </c:pt>
                <c:pt idx="295">
                  <c:v>727.89</c:v>
                </c:pt>
                <c:pt idx="296">
                  <c:v>736.75</c:v>
                </c:pt>
                <c:pt idx="297">
                  <c:v>736.75</c:v>
                </c:pt>
                <c:pt idx="298">
                  <c:v>736.75</c:v>
                </c:pt>
                <c:pt idx="299">
                  <c:v>736.75</c:v>
                </c:pt>
                <c:pt idx="300">
                  <c:v>736.75</c:v>
                </c:pt>
                <c:pt idx="301">
                  <c:v>736.75</c:v>
                </c:pt>
                <c:pt idx="302">
                  <c:v>736.75</c:v>
                </c:pt>
                <c:pt idx="303">
                  <c:v>736.75</c:v>
                </c:pt>
                <c:pt idx="304">
                  <c:v>755.71</c:v>
                </c:pt>
                <c:pt idx="305">
                  <c:v>755.71</c:v>
                </c:pt>
                <c:pt idx="306">
                  <c:v>755.71</c:v>
                </c:pt>
                <c:pt idx="307">
                  <c:v>763.41</c:v>
                </c:pt>
                <c:pt idx="308">
                  <c:v>763.41</c:v>
                </c:pt>
                <c:pt idx="309">
                  <c:v>763.41</c:v>
                </c:pt>
                <c:pt idx="310">
                  <c:v>763.41</c:v>
                </c:pt>
                <c:pt idx="311">
                  <c:v>788.04</c:v>
                </c:pt>
                <c:pt idx="312">
                  <c:v>788.04</c:v>
                </c:pt>
                <c:pt idx="313">
                  <c:v>811.25</c:v>
                </c:pt>
                <c:pt idx="314">
                  <c:v>811.25</c:v>
                </c:pt>
                <c:pt idx="315">
                  <c:v>811.25</c:v>
                </c:pt>
                <c:pt idx="316">
                  <c:v>811.25</c:v>
                </c:pt>
                <c:pt idx="317">
                  <c:v>811.25</c:v>
                </c:pt>
                <c:pt idx="318">
                  <c:v>824.8</c:v>
                </c:pt>
                <c:pt idx="319">
                  <c:v>824.8</c:v>
                </c:pt>
                <c:pt idx="320">
                  <c:v>824.8</c:v>
                </c:pt>
                <c:pt idx="321">
                  <c:v>830.77</c:v>
                </c:pt>
                <c:pt idx="322">
                  <c:v>830.77</c:v>
                </c:pt>
                <c:pt idx="323">
                  <c:v>830.77</c:v>
                </c:pt>
                <c:pt idx="324">
                  <c:v>830.77</c:v>
                </c:pt>
                <c:pt idx="325">
                  <c:v>830.77</c:v>
                </c:pt>
                <c:pt idx="326">
                  <c:v>848.7</c:v>
                </c:pt>
                <c:pt idx="327">
                  <c:v>848.7</c:v>
                </c:pt>
                <c:pt idx="328">
                  <c:v>848.7</c:v>
                </c:pt>
                <c:pt idx="329">
                  <c:v>848.7</c:v>
                </c:pt>
                <c:pt idx="330">
                  <c:v>848.7</c:v>
                </c:pt>
                <c:pt idx="331">
                  <c:v>848.7</c:v>
                </c:pt>
                <c:pt idx="332">
                  <c:v>848.7</c:v>
                </c:pt>
                <c:pt idx="333">
                  <c:v>848.7</c:v>
                </c:pt>
                <c:pt idx="334">
                  <c:v>848.7</c:v>
                </c:pt>
                <c:pt idx="335">
                  <c:v>848.7</c:v>
                </c:pt>
                <c:pt idx="336">
                  <c:v>848.7</c:v>
                </c:pt>
                <c:pt idx="337">
                  <c:v>848.7</c:v>
                </c:pt>
                <c:pt idx="338">
                  <c:v>848.7</c:v>
                </c:pt>
                <c:pt idx="339">
                  <c:v>848.7</c:v>
                </c:pt>
                <c:pt idx="340">
                  <c:v>848.7</c:v>
                </c:pt>
                <c:pt idx="341">
                  <c:v>848.7</c:v>
                </c:pt>
                <c:pt idx="342">
                  <c:v>848.7</c:v>
                </c:pt>
                <c:pt idx="343">
                  <c:v>848.7</c:v>
                </c:pt>
                <c:pt idx="344">
                  <c:v>848.7</c:v>
                </c:pt>
                <c:pt idx="345">
                  <c:v>848.7</c:v>
                </c:pt>
                <c:pt idx="346">
                  <c:v>848.7</c:v>
                </c:pt>
                <c:pt idx="347">
                  <c:v>848.7</c:v>
                </c:pt>
                <c:pt idx="348">
                  <c:v>848.7</c:v>
                </c:pt>
                <c:pt idx="349">
                  <c:v>848.7</c:v>
                </c:pt>
                <c:pt idx="350">
                  <c:v>848.7</c:v>
                </c:pt>
                <c:pt idx="351">
                  <c:v>848.7</c:v>
                </c:pt>
                <c:pt idx="352">
                  <c:v>848.7</c:v>
                </c:pt>
                <c:pt idx="353">
                  <c:v>875.54</c:v>
                </c:pt>
                <c:pt idx="354">
                  <c:v>882.24</c:v>
                </c:pt>
                <c:pt idx="355">
                  <c:v>882.24</c:v>
                </c:pt>
                <c:pt idx="356">
                  <c:v>882.24</c:v>
                </c:pt>
                <c:pt idx="357">
                  <c:v>882.24</c:v>
                </c:pt>
                <c:pt idx="358">
                  <c:v>882.24</c:v>
                </c:pt>
                <c:pt idx="359">
                  <c:v>882.24</c:v>
                </c:pt>
                <c:pt idx="360">
                  <c:v>882.24</c:v>
                </c:pt>
                <c:pt idx="361">
                  <c:v>905.17</c:v>
                </c:pt>
                <c:pt idx="362">
                  <c:v>905.17</c:v>
                </c:pt>
                <c:pt idx="363">
                  <c:v>905.17</c:v>
                </c:pt>
                <c:pt idx="364">
                  <c:v>905.17</c:v>
                </c:pt>
                <c:pt idx="365">
                  <c:v>905.17</c:v>
                </c:pt>
                <c:pt idx="366">
                  <c:v>905.17</c:v>
                </c:pt>
                <c:pt idx="367">
                  <c:v>905.17</c:v>
                </c:pt>
                <c:pt idx="368">
                  <c:v>905.17</c:v>
                </c:pt>
                <c:pt idx="369">
                  <c:v>928.71</c:v>
                </c:pt>
                <c:pt idx="370">
                  <c:v>928.71</c:v>
                </c:pt>
                <c:pt idx="371">
                  <c:v>928.71</c:v>
                </c:pt>
                <c:pt idx="372">
                  <c:v>928.71</c:v>
                </c:pt>
                <c:pt idx="373">
                  <c:v>928.71</c:v>
                </c:pt>
                <c:pt idx="374">
                  <c:v>928.71</c:v>
                </c:pt>
                <c:pt idx="375">
                  <c:v>928.71</c:v>
                </c:pt>
                <c:pt idx="376">
                  <c:v>928.71</c:v>
                </c:pt>
                <c:pt idx="377">
                  <c:v>945.63</c:v>
                </c:pt>
                <c:pt idx="378">
                  <c:v>945.63</c:v>
                </c:pt>
                <c:pt idx="379">
                  <c:v>945.63</c:v>
                </c:pt>
                <c:pt idx="380">
                  <c:v>928.03</c:v>
                </c:pt>
                <c:pt idx="381">
                  <c:v>928.03</c:v>
                </c:pt>
                <c:pt idx="382">
                  <c:v>928.03</c:v>
                </c:pt>
                <c:pt idx="383">
                  <c:v>928.03</c:v>
                </c:pt>
                <c:pt idx="384">
                  <c:v>928.03</c:v>
                </c:pt>
                <c:pt idx="385">
                  <c:v>928.03</c:v>
                </c:pt>
                <c:pt idx="386">
                  <c:v>928.03</c:v>
                </c:pt>
                <c:pt idx="387">
                  <c:v>928.03</c:v>
                </c:pt>
                <c:pt idx="388">
                  <c:v>928.03</c:v>
                </c:pt>
                <c:pt idx="389">
                  <c:v>948.68</c:v>
                </c:pt>
                <c:pt idx="390">
                  <c:v>948.68</c:v>
                </c:pt>
                <c:pt idx="391">
                  <c:v>968.14</c:v>
                </c:pt>
                <c:pt idx="392">
                  <c:v>968.14</c:v>
                </c:pt>
                <c:pt idx="393">
                  <c:v>968.14</c:v>
                </c:pt>
                <c:pt idx="394">
                  <c:v>981.25</c:v>
                </c:pt>
                <c:pt idx="395">
                  <c:v>981.25</c:v>
                </c:pt>
                <c:pt idx="396">
                  <c:v>981.25</c:v>
                </c:pt>
                <c:pt idx="397">
                  <c:v>1001.35</c:v>
                </c:pt>
                <c:pt idx="398">
                  <c:v>1001.35</c:v>
                </c:pt>
                <c:pt idx="399">
                  <c:v>1015.26</c:v>
                </c:pt>
                <c:pt idx="400">
                  <c:v>1015.26</c:v>
                </c:pt>
                <c:pt idx="401">
                  <c:v>1015.26</c:v>
                </c:pt>
                <c:pt idx="402">
                  <c:v>1015.26</c:v>
                </c:pt>
                <c:pt idx="403">
                  <c:v>1015.26</c:v>
                </c:pt>
                <c:pt idx="404">
                  <c:v>1015.26</c:v>
                </c:pt>
                <c:pt idx="405">
                  <c:v>1015.26</c:v>
                </c:pt>
                <c:pt idx="406">
                  <c:v>1015.26</c:v>
                </c:pt>
                <c:pt idx="407">
                  <c:v>1015.26</c:v>
                </c:pt>
                <c:pt idx="408">
                  <c:v>1015.26</c:v>
                </c:pt>
                <c:pt idx="409">
                  <c:v>1015.26</c:v>
                </c:pt>
                <c:pt idx="410">
                  <c:v>1015.26</c:v>
                </c:pt>
                <c:pt idx="411">
                  <c:v>1028.46</c:v>
                </c:pt>
                <c:pt idx="412">
                  <c:v>1028.46</c:v>
                </c:pt>
                <c:pt idx="413">
                  <c:v>1028.46</c:v>
                </c:pt>
                <c:pt idx="414">
                  <c:v>1028.46</c:v>
                </c:pt>
                <c:pt idx="415">
                  <c:v>1028.46</c:v>
                </c:pt>
                <c:pt idx="416">
                  <c:v>1028.46</c:v>
                </c:pt>
                <c:pt idx="417">
                  <c:v>1028.46</c:v>
                </c:pt>
                <c:pt idx="418">
                  <c:v>1028.46</c:v>
                </c:pt>
                <c:pt idx="419">
                  <c:v>1028.46</c:v>
                </c:pt>
                <c:pt idx="420">
                  <c:v>1028.46</c:v>
                </c:pt>
                <c:pt idx="421">
                  <c:v>1028.46</c:v>
                </c:pt>
                <c:pt idx="422">
                  <c:v>1049.25</c:v>
                </c:pt>
                <c:pt idx="423">
                  <c:v>1049.25</c:v>
                </c:pt>
                <c:pt idx="424">
                  <c:v>1049.25</c:v>
                </c:pt>
                <c:pt idx="425">
                  <c:v>1049.25</c:v>
                </c:pt>
                <c:pt idx="426">
                  <c:v>1049.25</c:v>
                </c:pt>
                <c:pt idx="427">
                  <c:v>1049.25</c:v>
                </c:pt>
                <c:pt idx="428">
                  <c:v>1049.25</c:v>
                </c:pt>
                <c:pt idx="429">
                  <c:v>1049.25</c:v>
                </c:pt>
                <c:pt idx="430">
                  <c:v>1049.25</c:v>
                </c:pt>
                <c:pt idx="431">
                  <c:v>1049.25</c:v>
                </c:pt>
                <c:pt idx="432">
                  <c:v>1049.25</c:v>
                </c:pt>
                <c:pt idx="433">
                  <c:v>1049.25</c:v>
                </c:pt>
                <c:pt idx="434">
                  <c:v>1049.25</c:v>
                </c:pt>
                <c:pt idx="435">
                  <c:v>1049.25</c:v>
                </c:pt>
                <c:pt idx="436">
                  <c:v>1049.25</c:v>
                </c:pt>
                <c:pt idx="437">
                  <c:v>1049.25</c:v>
                </c:pt>
                <c:pt idx="438">
                  <c:v>1049.25</c:v>
                </c:pt>
                <c:pt idx="439">
                  <c:v>1049.25</c:v>
                </c:pt>
                <c:pt idx="440">
                  <c:v>1070</c:v>
                </c:pt>
                <c:pt idx="441">
                  <c:v>1070</c:v>
                </c:pt>
                <c:pt idx="442">
                  <c:v>1070</c:v>
                </c:pt>
                <c:pt idx="443">
                  <c:v>1070</c:v>
                </c:pt>
                <c:pt idx="444">
                  <c:v>1070</c:v>
                </c:pt>
                <c:pt idx="445">
                  <c:v>1070</c:v>
                </c:pt>
                <c:pt idx="446">
                  <c:v>1070</c:v>
                </c:pt>
                <c:pt idx="447">
                  <c:v>1070</c:v>
                </c:pt>
                <c:pt idx="448">
                  <c:v>1070</c:v>
                </c:pt>
                <c:pt idx="449">
                  <c:v>1070</c:v>
                </c:pt>
                <c:pt idx="450">
                  <c:v>1070</c:v>
                </c:pt>
                <c:pt idx="451">
                  <c:v>1070</c:v>
                </c:pt>
                <c:pt idx="452">
                  <c:v>1061.31</c:v>
                </c:pt>
                <c:pt idx="453">
                  <c:v>1061.31</c:v>
                </c:pt>
                <c:pt idx="454">
                  <c:v>1061.31</c:v>
                </c:pt>
                <c:pt idx="455">
                  <c:v>1061.31</c:v>
                </c:pt>
                <c:pt idx="456">
                  <c:v>1061.31</c:v>
                </c:pt>
                <c:pt idx="457">
                  <c:v>1061.31</c:v>
                </c:pt>
                <c:pt idx="458">
                  <c:v>1061.31</c:v>
                </c:pt>
                <c:pt idx="459">
                  <c:v>1061.31</c:v>
                </c:pt>
                <c:pt idx="460">
                  <c:v>1061.31</c:v>
                </c:pt>
                <c:pt idx="461">
                  <c:v>1061.31</c:v>
                </c:pt>
                <c:pt idx="462">
                  <c:v>1061.31</c:v>
                </c:pt>
                <c:pt idx="463">
                  <c:v>1061.31</c:v>
                </c:pt>
                <c:pt idx="464">
                  <c:v>1061.31</c:v>
                </c:pt>
                <c:pt idx="465">
                  <c:v>1061.31</c:v>
                </c:pt>
                <c:pt idx="466">
                  <c:v>1061.31</c:v>
                </c:pt>
                <c:pt idx="467">
                  <c:v>1079.42</c:v>
                </c:pt>
                <c:pt idx="468">
                  <c:v>1095.45</c:v>
                </c:pt>
                <c:pt idx="469">
                  <c:v>1095.45</c:v>
                </c:pt>
                <c:pt idx="470">
                  <c:v>1095.45</c:v>
                </c:pt>
                <c:pt idx="471">
                  <c:v>1095.45</c:v>
                </c:pt>
                <c:pt idx="472">
                  <c:v>1095.45</c:v>
                </c:pt>
                <c:pt idx="473">
                  <c:v>1095.45</c:v>
                </c:pt>
                <c:pt idx="474">
                  <c:v>1095.45</c:v>
                </c:pt>
                <c:pt idx="475">
                  <c:v>1095.45</c:v>
                </c:pt>
                <c:pt idx="476">
                  <c:v>1109.67</c:v>
                </c:pt>
                <c:pt idx="477">
                  <c:v>1123.5899999999999</c:v>
                </c:pt>
                <c:pt idx="478">
                  <c:v>1123.5899999999999</c:v>
                </c:pt>
                <c:pt idx="479">
                  <c:v>1123.5899999999999</c:v>
                </c:pt>
                <c:pt idx="480">
                  <c:v>1123.5899999999999</c:v>
                </c:pt>
                <c:pt idx="481">
                  <c:v>1123.5899999999999</c:v>
                </c:pt>
                <c:pt idx="482">
                  <c:v>1123.5899999999999</c:v>
                </c:pt>
                <c:pt idx="483">
                  <c:v>1123.5899999999999</c:v>
                </c:pt>
                <c:pt idx="484">
                  <c:v>1141.3800000000001</c:v>
                </c:pt>
                <c:pt idx="485">
                  <c:v>1141.3800000000001</c:v>
                </c:pt>
                <c:pt idx="486">
                  <c:v>1156.77</c:v>
                </c:pt>
                <c:pt idx="487">
                  <c:v>1156.77</c:v>
                </c:pt>
                <c:pt idx="488">
                  <c:v>1156.77</c:v>
                </c:pt>
                <c:pt idx="489">
                  <c:v>1156.77</c:v>
                </c:pt>
                <c:pt idx="490">
                  <c:v>1156.77</c:v>
                </c:pt>
                <c:pt idx="491">
                  <c:v>1156.77</c:v>
                </c:pt>
                <c:pt idx="492">
                  <c:v>1176.53</c:v>
                </c:pt>
                <c:pt idx="493">
                  <c:v>1176.53</c:v>
                </c:pt>
                <c:pt idx="494">
                  <c:v>1177.5</c:v>
                </c:pt>
                <c:pt idx="495">
                  <c:v>1177.5</c:v>
                </c:pt>
                <c:pt idx="496">
                  <c:v>1195.2</c:v>
                </c:pt>
                <c:pt idx="497">
                  <c:v>1195.2</c:v>
                </c:pt>
                <c:pt idx="498">
                  <c:v>1195.2</c:v>
                </c:pt>
                <c:pt idx="499">
                  <c:v>1195.2</c:v>
                </c:pt>
                <c:pt idx="500">
                  <c:v>1195.2</c:v>
                </c:pt>
                <c:pt idx="501">
                  <c:v>1195.2</c:v>
                </c:pt>
                <c:pt idx="502">
                  <c:v>1195.2</c:v>
                </c:pt>
                <c:pt idx="503">
                  <c:v>1207.31</c:v>
                </c:pt>
                <c:pt idx="504">
                  <c:v>1207.31</c:v>
                </c:pt>
                <c:pt idx="505">
                  <c:v>1207.31</c:v>
                </c:pt>
                <c:pt idx="506">
                  <c:v>1207.31</c:v>
                </c:pt>
                <c:pt idx="507">
                  <c:v>1207.31</c:v>
                </c:pt>
                <c:pt idx="508">
                  <c:v>1207.31</c:v>
                </c:pt>
                <c:pt idx="509">
                  <c:v>1207.31</c:v>
                </c:pt>
                <c:pt idx="510">
                  <c:v>1207.31</c:v>
                </c:pt>
                <c:pt idx="511">
                  <c:v>1207.31</c:v>
                </c:pt>
                <c:pt idx="512">
                  <c:v>1207.31</c:v>
                </c:pt>
                <c:pt idx="513">
                  <c:v>1207.31</c:v>
                </c:pt>
                <c:pt idx="514">
                  <c:v>1207.31</c:v>
                </c:pt>
                <c:pt idx="515">
                  <c:v>1207.31</c:v>
                </c:pt>
                <c:pt idx="516">
                  <c:v>1207.31</c:v>
                </c:pt>
                <c:pt idx="517">
                  <c:v>1207.31</c:v>
                </c:pt>
                <c:pt idx="518">
                  <c:v>1207.31</c:v>
                </c:pt>
                <c:pt idx="519">
                  <c:v>1207.31</c:v>
                </c:pt>
                <c:pt idx="520">
                  <c:v>1207.31</c:v>
                </c:pt>
                <c:pt idx="521">
                  <c:v>1207.31</c:v>
                </c:pt>
                <c:pt idx="522">
                  <c:v>1207.31</c:v>
                </c:pt>
                <c:pt idx="523">
                  <c:v>1207.31</c:v>
                </c:pt>
                <c:pt idx="524">
                  <c:v>1207.31</c:v>
                </c:pt>
                <c:pt idx="525">
                  <c:v>1207.31</c:v>
                </c:pt>
                <c:pt idx="526">
                  <c:v>1207.31</c:v>
                </c:pt>
                <c:pt idx="527">
                  <c:v>1207.31</c:v>
                </c:pt>
                <c:pt idx="528">
                  <c:v>1204.06</c:v>
                </c:pt>
                <c:pt idx="529">
                  <c:v>1204.06</c:v>
                </c:pt>
                <c:pt idx="530">
                  <c:v>1204.06</c:v>
                </c:pt>
                <c:pt idx="531">
                  <c:v>1204.06</c:v>
                </c:pt>
                <c:pt idx="532">
                  <c:v>1208.6099999999999</c:v>
                </c:pt>
                <c:pt idx="533">
                  <c:v>1208.6099999999999</c:v>
                </c:pt>
                <c:pt idx="534">
                  <c:v>1229.0899999999999</c:v>
                </c:pt>
                <c:pt idx="535">
                  <c:v>1229.0899999999999</c:v>
                </c:pt>
                <c:pt idx="536">
                  <c:v>1229.0899999999999</c:v>
                </c:pt>
                <c:pt idx="537">
                  <c:v>1247.68</c:v>
                </c:pt>
                <c:pt idx="538">
                  <c:v>1247.68</c:v>
                </c:pt>
                <c:pt idx="539">
                  <c:v>1247.68</c:v>
                </c:pt>
                <c:pt idx="540">
                  <c:v>1264.6500000000001</c:v>
                </c:pt>
                <c:pt idx="541">
                  <c:v>1264.6500000000001</c:v>
                </c:pt>
                <c:pt idx="542">
                  <c:v>1264.6500000000001</c:v>
                </c:pt>
                <c:pt idx="543">
                  <c:v>1264.6500000000001</c:v>
                </c:pt>
                <c:pt idx="544">
                  <c:v>1264.6500000000001</c:v>
                </c:pt>
                <c:pt idx="545">
                  <c:v>1264.6500000000001</c:v>
                </c:pt>
                <c:pt idx="546">
                  <c:v>1264.6500000000001</c:v>
                </c:pt>
                <c:pt idx="547">
                  <c:v>1264.6500000000001</c:v>
                </c:pt>
                <c:pt idx="548">
                  <c:v>1264.6500000000001</c:v>
                </c:pt>
                <c:pt idx="549">
                  <c:v>1264.6500000000001</c:v>
                </c:pt>
                <c:pt idx="550">
                  <c:v>1264.6500000000001</c:v>
                </c:pt>
                <c:pt idx="551">
                  <c:v>1279.31</c:v>
                </c:pt>
                <c:pt idx="552">
                  <c:v>1279.31</c:v>
                </c:pt>
                <c:pt idx="553">
                  <c:v>1277.54</c:v>
                </c:pt>
                <c:pt idx="554">
                  <c:v>1277.54</c:v>
                </c:pt>
                <c:pt idx="555">
                  <c:v>1277.54</c:v>
                </c:pt>
                <c:pt idx="556">
                  <c:v>1292.33</c:v>
                </c:pt>
                <c:pt idx="557">
                  <c:v>1292.33</c:v>
                </c:pt>
                <c:pt idx="558">
                  <c:v>1292.33</c:v>
                </c:pt>
                <c:pt idx="559">
                  <c:v>1288.03</c:v>
                </c:pt>
                <c:pt idx="560">
                  <c:v>1281.05</c:v>
                </c:pt>
                <c:pt idx="561">
                  <c:v>1281.05</c:v>
                </c:pt>
                <c:pt idx="562">
                  <c:v>1281.05</c:v>
                </c:pt>
                <c:pt idx="563">
                  <c:v>1281.05</c:v>
                </c:pt>
                <c:pt idx="564">
                  <c:v>1281.05</c:v>
                </c:pt>
                <c:pt idx="565">
                  <c:v>1281.05</c:v>
                </c:pt>
                <c:pt idx="566">
                  <c:v>1281.05</c:v>
                </c:pt>
                <c:pt idx="567">
                  <c:v>1294.52</c:v>
                </c:pt>
                <c:pt idx="568">
                  <c:v>1294.52</c:v>
                </c:pt>
                <c:pt idx="569">
                  <c:v>1294.52</c:v>
                </c:pt>
                <c:pt idx="570">
                  <c:v>1294.52</c:v>
                </c:pt>
                <c:pt idx="571">
                  <c:v>1294.52</c:v>
                </c:pt>
                <c:pt idx="572">
                  <c:v>1308.67</c:v>
                </c:pt>
                <c:pt idx="573">
                  <c:v>1308.67</c:v>
                </c:pt>
                <c:pt idx="574">
                  <c:v>1308.67</c:v>
                </c:pt>
                <c:pt idx="575">
                  <c:v>1308.67</c:v>
                </c:pt>
                <c:pt idx="576">
                  <c:v>1308.67</c:v>
                </c:pt>
                <c:pt idx="577">
                  <c:v>1308.67</c:v>
                </c:pt>
                <c:pt idx="578">
                  <c:v>1308.67</c:v>
                </c:pt>
                <c:pt idx="579">
                  <c:v>1308.67</c:v>
                </c:pt>
                <c:pt idx="580">
                  <c:v>1308.67</c:v>
                </c:pt>
                <c:pt idx="581">
                  <c:v>1308.67</c:v>
                </c:pt>
                <c:pt idx="582">
                  <c:v>1308.67</c:v>
                </c:pt>
                <c:pt idx="583">
                  <c:v>1308.67</c:v>
                </c:pt>
                <c:pt idx="584">
                  <c:v>1308.67</c:v>
                </c:pt>
                <c:pt idx="585">
                  <c:v>1308.67</c:v>
                </c:pt>
                <c:pt idx="586">
                  <c:v>1308.67</c:v>
                </c:pt>
                <c:pt idx="587">
                  <c:v>1308.67</c:v>
                </c:pt>
                <c:pt idx="588">
                  <c:v>1308.67</c:v>
                </c:pt>
                <c:pt idx="589">
                  <c:v>1322.85</c:v>
                </c:pt>
                <c:pt idx="590">
                  <c:v>1322.85</c:v>
                </c:pt>
                <c:pt idx="591">
                  <c:v>1322.85</c:v>
                </c:pt>
                <c:pt idx="592">
                  <c:v>1322.85</c:v>
                </c:pt>
                <c:pt idx="593">
                  <c:v>1322.85</c:v>
                </c:pt>
                <c:pt idx="594">
                  <c:v>1322.85</c:v>
                </c:pt>
                <c:pt idx="595">
                  <c:v>1322.85</c:v>
                </c:pt>
                <c:pt idx="596">
                  <c:v>1322.85</c:v>
                </c:pt>
                <c:pt idx="597">
                  <c:v>1318.41</c:v>
                </c:pt>
                <c:pt idx="598">
                  <c:v>1318.41</c:v>
                </c:pt>
                <c:pt idx="599">
                  <c:v>1318.41</c:v>
                </c:pt>
                <c:pt idx="600">
                  <c:v>1318.41</c:v>
                </c:pt>
                <c:pt idx="601">
                  <c:v>1318.41</c:v>
                </c:pt>
                <c:pt idx="602">
                  <c:v>1318.41</c:v>
                </c:pt>
                <c:pt idx="603">
                  <c:v>1318.41</c:v>
                </c:pt>
                <c:pt idx="604">
                  <c:v>1318.41</c:v>
                </c:pt>
                <c:pt idx="605">
                  <c:v>1318.41</c:v>
                </c:pt>
                <c:pt idx="606">
                  <c:v>1318.41</c:v>
                </c:pt>
                <c:pt idx="607">
                  <c:v>1318.41</c:v>
                </c:pt>
                <c:pt idx="608">
                  <c:v>1318.41</c:v>
                </c:pt>
                <c:pt idx="609">
                  <c:v>1318.41</c:v>
                </c:pt>
                <c:pt idx="610">
                  <c:v>1318.41</c:v>
                </c:pt>
                <c:pt idx="611">
                  <c:v>1318.41</c:v>
                </c:pt>
                <c:pt idx="612">
                  <c:v>1316.87</c:v>
                </c:pt>
                <c:pt idx="613">
                  <c:v>1316.87</c:v>
                </c:pt>
                <c:pt idx="614">
                  <c:v>1316.87</c:v>
                </c:pt>
                <c:pt idx="615">
                  <c:v>1301.6199999999999</c:v>
                </c:pt>
                <c:pt idx="616">
                  <c:v>1301.6199999999999</c:v>
                </c:pt>
                <c:pt idx="617">
                  <c:v>1301.6199999999999</c:v>
                </c:pt>
                <c:pt idx="618">
                  <c:v>1301.6199999999999</c:v>
                </c:pt>
                <c:pt idx="619">
                  <c:v>1301.6199999999999</c:v>
                </c:pt>
                <c:pt idx="620">
                  <c:v>1301.6199999999999</c:v>
                </c:pt>
                <c:pt idx="621">
                  <c:v>1301.6199999999999</c:v>
                </c:pt>
                <c:pt idx="622">
                  <c:v>1301.6199999999999</c:v>
                </c:pt>
                <c:pt idx="623">
                  <c:v>1301.6199999999999</c:v>
                </c:pt>
                <c:pt idx="624">
                  <c:v>1301.6199999999999</c:v>
                </c:pt>
                <c:pt idx="625">
                  <c:v>1301.6199999999999</c:v>
                </c:pt>
                <c:pt idx="626">
                  <c:v>1301.6199999999999</c:v>
                </c:pt>
                <c:pt idx="627">
                  <c:v>1301.6199999999999</c:v>
                </c:pt>
                <c:pt idx="628">
                  <c:v>1301.6199999999999</c:v>
                </c:pt>
                <c:pt idx="629">
                  <c:v>1301.6199999999999</c:v>
                </c:pt>
                <c:pt idx="630">
                  <c:v>1319.06</c:v>
                </c:pt>
                <c:pt idx="631">
                  <c:v>1319.06</c:v>
                </c:pt>
                <c:pt idx="632">
                  <c:v>1319.06</c:v>
                </c:pt>
                <c:pt idx="633">
                  <c:v>1319.06</c:v>
                </c:pt>
                <c:pt idx="634">
                  <c:v>1326.93</c:v>
                </c:pt>
                <c:pt idx="635">
                  <c:v>1326.93</c:v>
                </c:pt>
                <c:pt idx="636">
                  <c:v>1320.07</c:v>
                </c:pt>
                <c:pt idx="637">
                  <c:v>1320.07</c:v>
                </c:pt>
                <c:pt idx="638">
                  <c:v>1320.07</c:v>
                </c:pt>
                <c:pt idx="639">
                  <c:v>1320.07</c:v>
                </c:pt>
                <c:pt idx="640">
                  <c:v>1325.07</c:v>
                </c:pt>
                <c:pt idx="641">
                  <c:v>1342.67</c:v>
                </c:pt>
                <c:pt idx="642">
                  <c:v>1342.67</c:v>
                </c:pt>
                <c:pt idx="643">
                  <c:v>1342.67</c:v>
                </c:pt>
                <c:pt idx="644">
                  <c:v>1342.67</c:v>
                </c:pt>
                <c:pt idx="645">
                  <c:v>1342.67</c:v>
                </c:pt>
                <c:pt idx="646">
                  <c:v>1342.67</c:v>
                </c:pt>
                <c:pt idx="647">
                  <c:v>1342.67</c:v>
                </c:pt>
                <c:pt idx="648">
                  <c:v>1342.67</c:v>
                </c:pt>
                <c:pt idx="649">
                  <c:v>1342.67</c:v>
                </c:pt>
                <c:pt idx="650">
                  <c:v>1342.67</c:v>
                </c:pt>
                <c:pt idx="651">
                  <c:v>1342.67</c:v>
                </c:pt>
                <c:pt idx="652">
                  <c:v>1342.67</c:v>
                </c:pt>
                <c:pt idx="653">
                  <c:v>1342.67</c:v>
                </c:pt>
                <c:pt idx="654">
                  <c:v>1342.67</c:v>
                </c:pt>
                <c:pt idx="655">
                  <c:v>1340.27</c:v>
                </c:pt>
                <c:pt idx="656">
                  <c:v>1340.27</c:v>
                </c:pt>
                <c:pt idx="657">
                  <c:v>1335.07</c:v>
                </c:pt>
                <c:pt idx="658">
                  <c:v>1335.07</c:v>
                </c:pt>
                <c:pt idx="659">
                  <c:v>1335.07</c:v>
                </c:pt>
                <c:pt idx="660">
                  <c:v>1335.07</c:v>
                </c:pt>
                <c:pt idx="661">
                  <c:v>1335.07</c:v>
                </c:pt>
                <c:pt idx="662">
                  <c:v>1335.07</c:v>
                </c:pt>
                <c:pt idx="663">
                  <c:v>1335.07</c:v>
                </c:pt>
                <c:pt idx="664">
                  <c:v>1335.07</c:v>
                </c:pt>
                <c:pt idx="665">
                  <c:v>1335.07</c:v>
                </c:pt>
                <c:pt idx="666">
                  <c:v>1335.07</c:v>
                </c:pt>
                <c:pt idx="667">
                  <c:v>1335.07</c:v>
                </c:pt>
                <c:pt idx="668">
                  <c:v>1335.07</c:v>
                </c:pt>
                <c:pt idx="669">
                  <c:v>1335.07</c:v>
                </c:pt>
                <c:pt idx="670">
                  <c:v>1335.07</c:v>
                </c:pt>
                <c:pt idx="671">
                  <c:v>1335.53</c:v>
                </c:pt>
                <c:pt idx="672">
                  <c:v>1335.53</c:v>
                </c:pt>
                <c:pt idx="673">
                  <c:v>1335.53</c:v>
                </c:pt>
                <c:pt idx="674">
                  <c:v>1335.53</c:v>
                </c:pt>
                <c:pt idx="675">
                  <c:v>1333.44</c:v>
                </c:pt>
                <c:pt idx="676">
                  <c:v>1333.44</c:v>
                </c:pt>
                <c:pt idx="677">
                  <c:v>1333.44</c:v>
                </c:pt>
                <c:pt idx="678">
                  <c:v>1333.44</c:v>
                </c:pt>
                <c:pt idx="679">
                  <c:v>1333.44</c:v>
                </c:pt>
                <c:pt idx="680">
                  <c:v>1333.44</c:v>
                </c:pt>
                <c:pt idx="681">
                  <c:v>1333.44</c:v>
                </c:pt>
                <c:pt idx="682">
                  <c:v>1333.44</c:v>
                </c:pt>
                <c:pt idx="683">
                  <c:v>1333.44</c:v>
                </c:pt>
                <c:pt idx="684">
                  <c:v>1333.44</c:v>
                </c:pt>
                <c:pt idx="685">
                  <c:v>1343.91</c:v>
                </c:pt>
                <c:pt idx="686">
                  <c:v>1343.91</c:v>
                </c:pt>
                <c:pt idx="687">
                  <c:v>1343.91</c:v>
                </c:pt>
                <c:pt idx="688">
                  <c:v>1343.91</c:v>
                </c:pt>
                <c:pt idx="689">
                  <c:v>1343.91</c:v>
                </c:pt>
                <c:pt idx="690">
                  <c:v>1343.91</c:v>
                </c:pt>
                <c:pt idx="691">
                  <c:v>1343.91</c:v>
                </c:pt>
                <c:pt idx="692">
                  <c:v>1343.91</c:v>
                </c:pt>
                <c:pt idx="693">
                  <c:v>1334.87</c:v>
                </c:pt>
                <c:pt idx="694">
                  <c:v>1334.87</c:v>
                </c:pt>
                <c:pt idx="695">
                  <c:v>1334.87</c:v>
                </c:pt>
                <c:pt idx="696">
                  <c:v>1334.87</c:v>
                </c:pt>
                <c:pt idx="697">
                  <c:v>1334.87</c:v>
                </c:pt>
                <c:pt idx="698">
                  <c:v>1334.87</c:v>
                </c:pt>
                <c:pt idx="699">
                  <c:v>1334.87</c:v>
                </c:pt>
                <c:pt idx="700">
                  <c:v>1334.87</c:v>
                </c:pt>
                <c:pt idx="701">
                  <c:v>1334.87</c:v>
                </c:pt>
                <c:pt idx="702">
                  <c:v>1334.87</c:v>
                </c:pt>
                <c:pt idx="703">
                  <c:v>1334.87</c:v>
                </c:pt>
                <c:pt idx="704">
                  <c:v>1334.87</c:v>
                </c:pt>
                <c:pt idx="705">
                  <c:v>1334.87</c:v>
                </c:pt>
                <c:pt idx="706">
                  <c:v>1334.87</c:v>
                </c:pt>
                <c:pt idx="707">
                  <c:v>1334.87</c:v>
                </c:pt>
                <c:pt idx="708">
                  <c:v>1338.69</c:v>
                </c:pt>
                <c:pt idx="709">
                  <c:v>1338.69</c:v>
                </c:pt>
                <c:pt idx="710">
                  <c:v>1338.69</c:v>
                </c:pt>
                <c:pt idx="711">
                  <c:v>1338.69</c:v>
                </c:pt>
                <c:pt idx="712">
                  <c:v>1338.69</c:v>
                </c:pt>
                <c:pt idx="713">
                  <c:v>1338.69</c:v>
                </c:pt>
                <c:pt idx="714">
                  <c:v>1338.69</c:v>
                </c:pt>
                <c:pt idx="715">
                  <c:v>1329.94</c:v>
                </c:pt>
                <c:pt idx="716">
                  <c:v>1329.94</c:v>
                </c:pt>
                <c:pt idx="717">
                  <c:v>1329.94</c:v>
                </c:pt>
                <c:pt idx="718">
                  <c:v>1329.94</c:v>
                </c:pt>
                <c:pt idx="719">
                  <c:v>1317.62</c:v>
                </c:pt>
                <c:pt idx="720">
                  <c:v>1317.62</c:v>
                </c:pt>
                <c:pt idx="721">
                  <c:v>1317.62</c:v>
                </c:pt>
                <c:pt idx="722">
                  <c:v>1311.08</c:v>
                </c:pt>
                <c:pt idx="723">
                  <c:v>1311.08</c:v>
                </c:pt>
                <c:pt idx="724">
                  <c:v>1311.08</c:v>
                </c:pt>
                <c:pt idx="725">
                  <c:v>1311.08</c:v>
                </c:pt>
                <c:pt idx="726">
                  <c:v>1320.18</c:v>
                </c:pt>
                <c:pt idx="727">
                  <c:v>1320.18</c:v>
                </c:pt>
                <c:pt idx="728">
                  <c:v>1320.18</c:v>
                </c:pt>
                <c:pt idx="729">
                  <c:v>1317.94</c:v>
                </c:pt>
                <c:pt idx="730">
                  <c:v>1317.94</c:v>
                </c:pt>
                <c:pt idx="731">
                  <c:v>1317.94</c:v>
                </c:pt>
                <c:pt idx="732">
                  <c:v>1317.94</c:v>
                </c:pt>
                <c:pt idx="733">
                  <c:v>1317.94</c:v>
                </c:pt>
                <c:pt idx="734">
                  <c:v>1317.94</c:v>
                </c:pt>
                <c:pt idx="735">
                  <c:v>1317.94</c:v>
                </c:pt>
                <c:pt idx="736">
                  <c:v>1314.36</c:v>
                </c:pt>
                <c:pt idx="737">
                  <c:v>1314.36</c:v>
                </c:pt>
                <c:pt idx="738">
                  <c:v>1313.16</c:v>
                </c:pt>
                <c:pt idx="739">
                  <c:v>1313.16</c:v>
                </c:pt>
                <c:pt idx="740">
                  <c:v>1313.16</c:v>
                </c:pt>
                <c:pt idx="741">
                  <c:v>1302.22</c:v>
                </c:pt>
                <c:pt idx="742">
                  <c:v>1302.47</c:v>
                </c:pt>
                <c:pt idx="743">
                  <c:v>1302.47</c:v>
                </c:pt>
                <c:pt idx="744">
                  <c:v>1302.47</c:v>
                </c:pt>
                <c:pt idx="745">
                  <c:v>1302.47</c:v>
                </c:pt>
                <c:pt idx="746">
                  <c:v>1302.47</c:v>
                </c:pt>
                <c:pt idx="747">
                  <c:v>1302.47</c:v>
                </c:pt>
                <c:pt idx="748">
                  <c:v>1302.47</c:v>
                </c:pt>
                <c:pt idx="749">
                  <c:v>1302.47</c:v>
                </c:pt>
                <c:pt idx="750">
                  <c:v>1302.47</c:v>
                </c:pt>
                <c:pt idx="751">
                  <c:v>1294.72</c:v>
                </c:pt>
                <c:pt idx="752">
                  <c:v>1300.1600000000001</c:v>
                </c:pt>
                <c:pt idx="753">
                  <c:v>1300.1600000000001</c:v>
                </c:pt>
                <c:pt idx="754">
                  <c:v>1300.1600000000001</c:v>
                </c:pt>
                <c:pt idx="755">
                  <c:v>1300.1600000000001</c:v>
                </c:pt>
                <c:pt idx="756">
                  <c:v>1300.1600000000001</c:v>
                </c:pt>
                <c:pt idx="757">
                  <c:v>1300.1600000000001</c:v>
                </c:pt>
                <c:pt idx="758">
                  <c:v>1300.1600000000001</c:v>
                </c:pt>
                <c:pt idx="759">
                  <c:v>1300.1600000000001</c:v>
                </c:pt>
                <c:pt idx="760">
                  <c:v>1300.1600000000001</c:v>
                </c:pt>
                <c:pt idx="761">
                  <c:v>1300.1600000000001</c:v>
                </c:pt>
                <c:pt idx="762">
                  <c:v>1300.1600000000001</c:v>
                </c:pt>
                <c:pt idx="763">
                  <c:v>1300.1600000000001</c:v>
                </c:pt>
                <c:pt idx="764">
                  <c:v>1290.8699999999999</c:v>
                </c:pt>
                <c:pt idx="765">
                  <c:v>1281.29</c:v>
                </c:pt>
                <c:pt idx="766">
                  <c:v>1281.29</c:v>
                </c:pt>
                <c:pt idx="767">
                  <c:v>1281.29</c:v>
                </c:pt>
                <c:pt idx="768">
                  <c:v>1281.29</c:v>
                </c:pt>
                <c:pt idx="769">
                  <c:v>1281.29</c:v>
                </c:pt>
                <c:pt idx="770">
                  <c:v>1281.29</c:v>
                </c:pt>
                <c:pt idx="771">
                  <c:v>1281.29</c:v>
                </c:pt>
                <c:pt idx="772">
                  <c:v>1281.29</c:v>
                </c:pt>
                <c:pt idx="773">
                  <c:v>1269.6300000000001</c:v>
                </c:pt>
                <c:pt idx="774">
                  <c:v>1269.6300000000001</c:v>
                </c:pt>
                <c:pt idx="775">
                  <c:v>1269.6300000000001</c:v>
                </c:pt>
                <c:pt idx="776">
                  <c:v>1269.6300000000001</c:v>
                </c:pt>
                <c:pt idx="777">
                  <c:v>1269.6300000000001</c:v>
                </c:pt>
                <c:pt idx="778">
                  <c:v>1269.6300000000001</c:v>
                </c:pt>
                <c:pt idx="779">
                  <c:v>1260.79</c:v>
                </c:pt>
                <c:pt idx="780">
                  <c:v>1284.69</c:v>
                </c:pt>
                <c:pt idx="781">
                  <c:v>1284.69</c:v>
                </c:pt>
                <c:pt idx="782">
                  <c:v>1284.69</c:v>
                </c:pt>
                <c:pt idx="783">
                  <c:v>1284.69</c:v>
                </c:pt>
                <c:pt idx="784">
                  <c:v>1284.69</c:v>
                </c:pt>
                <c:pt idx="785">
                  <c:v>1273.2</c:v>
                </c:pt>
                <c:pt idx="786">
                  <c:v>1273.2</c:v>
                </c:pt>
                <c:pt idx="787">
                  <c:v>1267.6500000000001</c:v>
                </c:pt>
                <c:pt idx="788">
                  <c:v>1267.6500000000001</c:v>
                </c:pt>
                <c:pt idx="789">
                  <c:v>1267.6500000000001</c:v>
                </c:pt>
                <c:pt idx="790">
                  <c:v>1267.6500000000001</c:v>
                </c:pt>
                <c:pt idx="791">
                  <c:v>1267.6500000000001</c:v>
                </c:pt>
                <c:pt idx="792">
                  <c:v>1267.6500000000001</c:v>
                </c:pt>
                <c:pt idx="793">
                  <c:v>1267.6500000000001</c:v>
                </c:pt>
                <c:pt idx="794">
                  <c:v>1267.6500000000001</c:v>
                </c:pt>
                <c:pt idx="795">
                  <c:v>1267.6500000000001</c:v>
                </c:pt>
                <c:pt idx="796">
                  <c:v>1267.6500000000001</c:v>
                </c:pt>
                <c:pt idx="797">
                  <c:v>1267.27</c:v>
                </c:pt>
                <c:pt idx="798">
                  <c:v>1267.27</c:v>
                </c:pt>
                <c:pt idx="799">
                  <c:v>1267.27</c:v>
                </c:pt>
                <c:pt idx="800">
                  <c:v>1267.27</c:v>
                </c:pt>
                <c:pt idx="801">
                  <c:v>1267.27</c:v>
                </c:pt>
                <c:pt idx="802">
                  <c:v>1267.27</c:v>
                </c:pt>
                <c:pt idx="803">
                  <c:v>1267.27</c:v>
                </c:pt>
                <c:pt idx="804">
                  <c:v>1267.27</c:v>
                </c:pt>
                <c:pt idx="805">
                  <c:v>1267.27</c:v>
                </c:pt>
                <c:pt idx="806">
                  <c:v>1267.27</c:v>
                </c:pt>
                <c:pt idx="807">
                  <c:v>1267.27</c:v>
                </c:pt>
                <c:pt idx="808">
                  <c:v>1267.27</c:v>
                </c:pt>
                <c:pt idx="809">
                  <c:v>1267.27</c:v>
                </c:pt>
                <c:pt idx="810">
                  <c:v>1267.27</c:v>
                </c:pt>
                <c:pt idx="811">
                  <c:v>1267.27</c:v>
                </c:pt>
                <c:pt idx="812">
                  <c:v>1267.27</c:v>
                </c:pt>
                <c:pt idx="813">
                  <c:v>1267.27</c:v>
                </c:pt>
                <c:pt idx="814">
                  <c:v>1267.27</c:v>
                </c:pt>
                <c:pt idx="815">
                  <c:v>1267.27</c:v>
                </c:pt>
                <c:pt idx="816">
                  <c:v>1267.27</c:v>
                </c:pt>
                <c:pt idx="817">
                  <c:v>1267.27</c:v>
                </c:pt>
                <c:pt idx="818">
                  <c:v>1267.27</c:v>
                </c:pt>
                <c:pt idx="819">
                  <c:v>1267.27</c:v>
                </c:pt>
                <c:pt idx="820">
                  <c:v>1267.27</c:v>
                </c:pt>
                <c:pt idx="821">
                  <c:v>1267.27</c:v>
                </c:pt>
                <c:pt idx="822">
                  <c:v>1267.27</c:v>
                </c:pt>
                <c:pt idx="823">
                  <c:v>1267.27</c:v>
                </c:pt>
                <c:pt idx="824">
                  <c:v>1267.27</c:v>
                </c:pt>
                <c:pt idx="825">
                  <c:v>1267.27</c:v>
                </c:pt>
                <c:pt idx="826">
                  <c:v>1267.27</c:v>
                </c:pt>
                <c:pt idx="827">
                  <c:v>1267.27</c:v>
                </c:pt>
                <c:pt idx="828">
                  <c:v>1267.27</c:v>
                </c:pt>
                <c:pt idx="829">
                  <c:v>1267.27</c:v>
                </c:pt>
                <c:pt idx="830">
                  <c:v>1267.27</c:v>
                </c:pt>
                <c:pt idx="831">
                  <c:v>1267.27</c:v>
                </c:pt>
                <c:pt idx="832">
                  <c:v>1267.27</c:v>
                </c:pt>
                <c:pt idx="833">
                  <c:v>1267.27</c:v>
                </c:pt>
                <c:pt idx="834">
                  <c:v>1267.27</c:v>
                </c:pt>
                <c:pt idx="835">
                  <c:v>1267.27</c:v>
                </c:pt>
                <c:pt idx="836">
                  <c:v>1267.27</c:v>
                </c:pt>
                <c:pt idx="837">
                  <c:v>1267.27</c:v>
                </c:pt>
                <c:pt idx="838">
                  <c:v>1267.27</c:v>
                </c:pt>
                <c:pt idx="839">
                  <c:v>1267.27</c:v>
                </c:pt>
                <c:pt idx="840">
                  <c:v>1267.27</c:v>
                </c:pt>
                <c:pt idx="841">
                  <c:v>1267.27</c:v>
                </c:pt>
                <c:pt idx="842">
                  <c:v>1267.27</c:v>
                </c:pt>
                <c:pt idx="843">
                  <c:v>1267.27</c:v>
                </c:pt>
                <c:pt idx="844">
                  <c:v>1267.27</c:v>
                </c:pt>
                <c:pt idx="845">
                  <c:v>1267.27</c:v>
                </c:pt>
                <c:pt idx="846">
                  <c:v>1267.27</c:v>
                </c:pt>
                <c:pt idx="847">
                  <c:v>1267.27</c:v>
                </c:pt>
                <c:pt idx="848">
                  <c:v>1267.27</c:v>
                </c:pt>
                <c:pt idx="849">
                  <c:v>1267.27</c:v>
                </c:pt>
                <c:pt idx="850">
                  <c:v>1267.27</c:v>
                </c:pt>
                <c:pt idx="851">
                  <c:v>1267.27</c:v>
                </c:pt>
                <c:pt idx="852">
                  <c:v>1267.27</c:v>
                </c:pt>
                <c:pt idx="853">
                  <c:v>1267.27</c:v>
                </c:pt>
                <c:pt idx="854">
                  <c:v>1267.27</c:v>
                </c:pt>
                <c:pt idx="855">
                  <c:v>1267.27</c:v>
                </c:pt>
                <c:pt idx="856">
                  <c:v>1267.27</c:v>
                </c:pt>
                <c:pt idx="857">
                  <c:v>1267.27</c:v>
                </c:pt>
                <c:pt idx="858">
                  <c:v>1267.27</c:v>
                </c:pt>
                <c:pt idx="859">
                  <c:v>1267.27</c:v>
                </c:pt>
                <c:pt idx="860">
                  <c:v>1267.27</c:v>
                </c:pt>
                <c:pt idx="861">
                  <c:v>1267.27</c:v>
                </c:pt>
                <c:pt idx="862">
                  <c:v>1267.27</c:v>
                </c:pt>
                <c:pt idx="863">
                  <c:v>1267.27</c:v>
                </c:pt>
                <c:pt idx="864">
                  <c:v>1267.27</c:v>
                </c:pt>
                <c:pt idx="865">
                  <c:v>1267.27</c:v>
                </c:pt>
                <c:pt idx="866">
                  <c:v>1267.27</c:v>
                </c:pt>
                <c:pt idx="867">
                  <c:v>1267.27</c:v>
                </c:pt>
                <c:pt idx="868">
                  <c:v>1267.27</c:v>
                </c:pt>
                <c:pt idx="869">
                  <c:v>1267.27</c:v>
                </c:pt>
                <c:pt idx="870">
                  <c:v>1267.27</c:v>
                </c:pt>
                <c:pt idx="871">
                  <c:v>1267.27</c:v>
                </c:pt>
                <c:pt idx="872">
                  <c:v>1267.27</c:v>
                </c:pt>
                <c:pt idx="873">
                  <c:v>1267.27</c:v>
                </c:pt>
                <c:pt idx="874">
                  <c:v>1267.27</c:v>
                </c:pt>
                <c:pt idx="875">
                  <c:v>1267.27</c:v>
                </c:pt>
                <c:pt idx="876">
                  <c:v>1267.27</c:v>
                </c:pt>
                <c:pt idx="877">
                  <c:v>1267.27</c:v>
                </c:pt>
                <c:pt idx="878">
                  <c:v>1267.27</c:v>
                </c:pt>
                <c:pt idx="879">
                  <c:v>1267.27</c:v>
                </c:pt>
                <c:pt idx="880">
                  <c:v>1267.27</c:v>
                </c:pt>
                <c:pt idx="881">
                  <c:v>1267.27</c:v>
                </c:pt>
                <c:pt idx="882">
                  <c:v>1267.27</c:v>
                </c:pt>
                <c:pt idx="883">
                  <c:v>1267.27</c:v>
                </c:pt>
                <c:pt idx="884">
                  <c:v>1267.27</c:v>
                </c:pt>
                <c:pt idx="885">
                  <c:v>1267.27</c:v>
                </c:pt>
                <c:pt idx="886">
                  <c:v>1267.27</c:v>
                </c:pt>
                <c:pt idx="887">
                  <c:v>1267.27</c:v>
                </c:pt>
                <c:pt idx="888">
                  <c:v>1267.27</c:v>
                </c:pt>
                <c:pt idx="889">
                  <c:v>1267.27</c:v>
                </c:pt>
                <c:pt idx="890">
                  <c:v>1267.27</c:v>
                </c:pt>
                <c:pt idx="891">
                  <c:v>1267.27</c:v>
                </c:pt>
                <c:pt idx="892">
                  <c:v>1267.27</c:v>
                </c:pt>
                <c:pt idx="893">
                  <c:v>1267.27</c:v>
                </c:pt>
                <c:pt idx="894">
                  <c:v>1267.27</c:v>
                </c:pt>
                <c:pt idx="895">
                  <c:v>1267.27</c:v>
                </c:pt>
                <c:pt idx="896">
                  <c:v>1267.27</c:v>
                </c:pt>
                <c:pt idx="897">
                  <c:v>1267.27</c:v>
                </c:pt>
                <c:pt idx="898">
                  <c:v>1267.27</c:v>
                </c:pt>
                <c:pt idx="899">
                  <c:v>1267.27</c:v>
                </c:pt>
                <c:pt idx="900">
                  <c:v>1267.27</c:v>
                </c:pt>
                <c:pt idx="901">
                  <c:v>1267.27</c:v>
                </c:pt>
                <c:pt idx="902">
                  <c:v>1267.27</c:v>
                </c:pt>
                <c:pt idx="903">
                  <c:v>1267.27</c:v>
                </c:pt>
                <c:pt idx="904">
                  <c:v>1267.27</c:v>
                </c:pt>
                <c:pt idx="905">
                  <c:v>1267.27</c:v>
                </c:pt>
                <c:pt idx="906">
                  <c:v>1267.27</c:v>
                </c:pt>
                <c:pt idx="907">
                  <c:v>1267.27</c:v>
                </c:pt>
                <c:pt idx="908">
                  <c:v>1267.27</c:v>
                </c:pt>
                <c:pt idx="909">
                  <c:v>1267.27</c:v>
                </c:pt>
                <c:pt idx="910">
                  <c:v>1267.27</c:v>
                </c:pt>
                <c:pt idx="911">
                  <c:v>1267.27</c:v>
                </c:pt>
                <c:pt idx="912">
                  <c:v>1267.27</c:v>
                </c:pt>
                <c:pt idx="913">
                  <c:v>1267.27</c:v>
                </c:pt>
                <c:pt idx="914">
                  <c:v>1267.27</c:v>
                </c:pt>
                <c:pt idx="915">
                  <c:v>1267.27</c:v>
                </c:pt>
                <c:pt idx="916">
                  <c:v>1267.27</c:v>
                </c:pt>
                <c:pt idx="917">
                  <c:v>1267.27</c:v>
                </c:pt>
                <c:pt idx="918">
                  <c:v>1267.27</c:v>
                </c:pt>
                <c:pt idx="919">
                  <c:v>1267.27</c:v>
                </c:pt>
                <c:pt idx="920">
                  <c:v>1267.27</c:v>
                </c:pt>
                <c:pt idx="921">
                  <c:v>1267.27</c:v>
                </c:pt>
                <c:pt idx="922">
                  <c:v>1267.27</c:v>
                </c:pt>
                <c:pt idx="923">
                  <c:v>1267.27</c:v>
                </c:pt>
                <c:pt idx="924">
                  <c:v>1267.27</c:v>
                </c:pt>
                <c:pt idx="925">
                  <c:v>1267.27</c:v>
                </c:pt>
                <c:pt idx="926">
                  <c:v>1267.27</c:v>
                </c:pt>
                <c:pt idx="927">
                  <c:v>1267.27</c:v>
                </c:pt>
                <c:pt idx="928">
                  <c:v>1267.27</c:v>
                </c:pt>
                <c:pt idx="929">
                  <c:v>1267.27</c:v>
                </c:pt>
                <c:pt idx="930">
                  <c:v>1267.27</c:v>
                </c:pt>
                <c:pt idx="931">
                  <c:v>1267.27</c:v>
                </c:pt>
                <c:pt idx="932">
                  <c:v>1267.27</c:v>
                </c:pt>
                <c:pt idx="933">
                  <c:v>1267.27</c:v>
                </c:pt>
                <c:pt idx="934">
                  <c:v>1267.27</c:v>
                </c:pt>
                <c:pt idx="935">
                  <c:v>1267.27</c:v>
                </c:pt>
                <c:pt idx="936">
                  <c:v>1267.27</c:v>
                </c:pt>
                <c:pt idx="937">
                  <c:v>1267.27</c:v>
                </c:pt>
                <c:pt idx="938">
                  <c:v>1267.27</c:v>
                </c:pt>
                <c:pt idx="939">
                  <c:v>1267.27</c:v>
                </c:pt>
                <c:pt idx="940">
                  <c:v>1267.27</c:v>
                </c:pt>
                <c:pt idx="941">
                  <c:v>1267.27</c:v>
                </c:pt>
                <c:pt idx="942">
                  <c:v>1267.27</c:v>
                </c:pt>
                <c:pt idx="943">
                  <c:v>1267.27</c:v>
                </c:pt>
                <c:pt idx="944">
                  <c:v>1267.27</c:v>
                </c:pt>
                <c:pt idx="945">
                  <c:v>1267.27</c:v>
                </c:pt>
                <c:pt idx="946">
                  <c:v>1267.27</c:v>
                </c:pt>
                <c:pt idx="947">
                  <c:v>1267.27</c:v>
                </c:pt>
                <c:pt idx="948">
                  <c:v>1267.27</c:v>
                </c:pt>
                <c:pt idx="949">
                  <c:v>1267.27</c:v>
                </c:pt>
                <c:pt idx="950">
                  <c:v>1267.27</c:v>
                </c:pt>
                <c:pt idx="951">
                  <c:v>1267.27</c:v>
                </c:pt>
                <c:pt idx="952">
                  <c:v>1267.27</c:v>
                </c:pt>
                <c:pt idx="953">
                  <c:v>1267.27</c:v>
                </c:pt>
                <c:pt idx="954">
                  <c:v>1267.27</c:v>
                </c:pt>
                <c:pt idx="955">
                  <c:v>1267.27</c:v>
                </c:pt>
                <c:pt idx="956">
                  <c:v>1267.27</c:v>
                </c:pt>
                <c:pt idx="957">
                  <c:v>1267.27</c:v>
                </c:pt>
                <c:pt idx="958">
                  <c:v>1267.27</c:v>
                </c:pt>
                <c:pt idx="959">
                  <c:v>1267.27</c:v>
                </c:pt>
                <c:pt idx="960">
                  <c:v>1267.27</c:v>
                </c:pt>
                <c:pt idx="961">
                  <c:v>1267.27</c:v>
                </c:pt>
                <c:pt idx="962">
                  <c:v>1267.27</c:v>
                </c:pt>
                <c:pt idx="963">
                  <c:v>1267.27</c:v>
                </c:pt>
                <c:pt idx="964">
                  <c:v>1267.27</c:v>
                </c:pt>
                <c:pt idx="965">
                  <c:v>1267.27</c:v>
                </c:pt>
                <c:pt idx="966">
                  <c:v>1267.27</c:v>
                </c:pt>
                <c:pt idx="967">
                  <c:v>1267.27</c:v>
                </c:pt>
                <c:pt idx="968">
                  <c:v>1267.27</c:v>
                </c:pt>
                <c:pt idx="969">
                  <c:v>1267.27</c:v>
                </c:pt>
                <c:pt idx="970">
                  <c:v>1267.27</c:v>
                </c:pt>
                <c:pt idx="971">
                  <c:v>1267.27</c:v>
                </c:pt>
                <c:pt idx="972">
                  <c:v>1267.27</c:v>
                </c:pt>
                <c:pt idx="973">
                  <c:v>1267.27</c:v>
                </c:pt>
                <c:pt idx="974">
                  <c:v>1267.27</c:v>
                </c:pt>
                <c:pt idx="975">
                  <c:v>1267.27</c:v>
                </c:pt>
                <c:pt idx="976">
                  <c:v>1267.27</c:v>
                </c:pt>
                <c:pt idx="977">
                  <c:v>1267.27</c:v>
                </c:pt>
                <c:pt idx="978">
                  <c:v>1267.27</c:v>
                </c:pt>
                <c:pt idx="979">
                  <c:v>1267.27</c:v>
                </c:pt>
                <c:pt idx="980">
                  <c:v>1267.27</c:v>
                </c:pt>
                <c:pt idx="981">
                  <c:v>1267.27</c:v>
                </c:pt>
                <c:pt idx="982">
                  <c:v>1267.27</c:v>
                </c:pt>
                <c:pt idx="983">
                  <c:v>1267.27</c:v>
                </c:pt>
                <c:pt idx="984">
                  <c:v>1267.27</c:v>
                </c:pt>
                <c:pt idx="985">
                  <c:v>1267.27</c:v>
                </c:pt>
                <c:pt idx="986">
                  <c:v>1267.27</c:v>
                </c:pt>
                <c:pt idx="987">
                  <c:v>1267.27</c:v>
                </c:pt>
                <c:pt idx="988">
                  <c:v>1267.27</c:v>
                </c:pt>
                <c:pt idx="989">
                  <c:v>1267.27</c:v>
                </c:pt>
                <c:pt idx="990">
                  <c:v>1267.27</c:v>
                </c:pt>
                <c:pt idx="991">
                  <c:v>1267.27</c:v>
                </c:pt>
                <c:pt idx="992">
                  <c:v>1267.27</c:v>
                </c:pt>
                <c:pt idx="993">
                  <c:v>1267.27</c:v>
                </c:pt>
                <c:pt idx="994">
                  <c:v>1267.27</c:v>
                </c:pt>
                <c:pt idx="995">
                  <c:v>1267.27</c:v>
                </c:pt>
                <c:pt idx="996">
                  <c:v>1267.27</c:v>
                </c:pt>
                <c:pt idx="997">
                  <c:v>1267.27</c:v>
                </c:pt>
                <c:pt idx="998">
                  <c:v>1267.27</c:v>
                </c:pt>
                <c:pt idx="999">
                  <c:v>1267.27</c:v>
                </c:pt>
                <c:pt idx="1000">
                  <c:v>1469.71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'Compation 3'!$I$1</c:f>
              <c:strCache>
                <c:ptCount val="1"/>
                <c:pt idx="0">
                  <c:v>Compaction @ Memory Denial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'Compation 3'!$A:$A</c:f>
              <c:numCache>
                <c:formatCode>General</c:formatCode>
                <c:ptCount val="1048576"/>
                <c:pt idx="1">
                  <c:v>0</c:v>
                </c:pt>
                <c:pt idx="2">
                  <c:v>5</c:v>
                </c:pt>
                <c:pt idx="3">
                  <c:v>10</c:v>
                </c:pt>
                <c:pt idx="4">
                  <c:v>15</c:v>
                </c:pt>
                <c:pt idx="5">
                  <c:v>20</c:v>
                </c:pt>
                <c:pt idx="6">
                  <c:v>25</c:v>
                </c:pt>
                <c:pt idx="7">
                  <c:v>30</c:v>
                </c:pt>
                <c:pt idx="8">
                  <c:v>35</c:v>
                </c:pt>
                <c:pt idx="9">
                  <c:v>40</c:v>
                </c:pt>
                <c:pt idx="10">
                  <c:v>45</c:v>
                </c:pt>
                <c:pt idx="11">
                  <c:v>50</c:v>
                </c:pt>
                <c:pt idx="12">
                  <c:v>55</c:v>
                </c:pt>
                <c:pt idx="13">
                  <c:v>60</c:v>
                </c:pt>
                <c:pt idx="14">
                  <c:v>65</c:v>
                </c:pt>
                <c:pt idx="15">
                  <c:v>70</c:v>
                </c:pt>
                <c:pt idx="16">
                  <c:v>75</c:v>
                </c:pt>
                <c:pt idx="17">
                  <c:v>80</c:v>
                </c:pt>
                <c:pt idx="18">
                  <c:v>85</c:v>
                </c:pt>
                <c:pt idx="19">
                  <c:v>90</c:v>
                </c:pt>
                <c:pt idx="20">
                  <c:v>95</c:v>
                </c:pt>
                <c:pt idx="21">
                  <c:v>100</c:v>
                </c:pt>
                <c:pt idx="22">
                  <c:v>105</c:v>
                </c:pt>
                <c:pt idx="23">
                  <c:v>110</c:v>
                </c:pt>
                <c:pt idx="24">
                  <c:v>115</c:v>
                </c:pt>
                <c:pt idx="25">
                  <c:v>120</c:v>
                </c:pt>
                <c:pt idx="26">
                  <c:v>125</c:v>
                </c:pt>
                <c:pt idx="27">
                  <c:v>130</c:v>
                </c:pt>
                <c:pt idx="28">
                  <c:v>135</c:v>
                </c:pt>
                <c:pt idx="29">
                  <c:v>140</c:v>
                </c:pt>
                <c:pt idx="30">
                  <c:v>145</c:v>
                </c:pt>
                <c:pt idx="31">
                  <c:v>150</c:v>
                </c:pt>
                <c:pt idx="32">
                  <c:v>155</c:v>
                </c:pt>
                <c:pt idx="33">
                  <c:v>160</c:v>
                </c:pt>
                <c:pt idx="34">
                  <c:v>165</c:v>
                </c:pt>
                <c:pt idx="35">
                  <c:v>170</c:v>
                </c:pt>
                <c:pt idx="36">
                  <c:v>175</c:v>
                </c:pt>
                <c:pt idx="37">
                  <c:v>180</c:v>
                </c:pt>
                <c:pt idx="38">
                  <c:v>185</c:v>
                </c:pt>
                <c:pt idx="39">
                  <c:v>190</c:v>
                </c:pt>
                <c:pt idx="40">
                  <c:v>195</c:v>
                </c:pt>
                <c:pt idx="41">
                  <c:v>200</c:v>
                </c:pt>
                <c:pt idx="42">
                  <c:v>205</c:v>
                </c:pt>
                <c:pt idx="43">
                  <c:v>210</c:v>
                </c:pt>
                <c:pt idx="44">
                  <c:v>215</c:v>
                </c:pt>
                <c:pt idx="45">
                  <c:v>220</c:v>
                </c:pt>
                <c:pt idx="46">
                  <c:v>225</c:v>
                </c:pt>
                <c:pt idx="47">
                  <c:v>230</c:v>
                </c:pt>
                <c:pt idx="48">
                  <c:v>235</c:v>
                </c:pt>
                <c:pt idx="49">
                  <c:v>240</c:v>
                </c:pt>
                <c:pt idx="50">
                  <c:v>245</c:v>
                </c:pt>
                <c:pt idx="51">
                  <c:v>250</c:v>
                </c:pt>
                <c:pt idx="52">
                  <c:v>255</c:v>
                </c:pt>
                <c:pt idx="53">
                  <c:v>260</c:v>
                </c:pt>
                <c:pt idx="54">
                  <c:v>265</c:v>
                </c:pt>
                <c:pt idx="55">
                  <c:v>270</c:v>
                </c:pt>
                <c:pt idx="56">
                  <c:v>275</c:v>
                </c:pt>
                <c:pt idx="57">
                  <c:v>280</c:v>
                </c:pt>
                <c:pt idx="58">
                  <c:v>285</c:v>
                </c:pt>
                <c:pt idx="59">
                  <c:v>290</c:v>
                </c:pt>
                <c:pt idx="60">
                  <c:v>295</c:v>
                </c:pt>
                <c:pt idx="61">
                  <c:v>300</c:v>
                </c:pt>
                <c:pt idx="62">
                  <c:v>305</c:v>
                </c:pt>
                <c:pt idx="63">
                  <c:v>310</c:v>
                </c:pt>
                <c:pt idx="64">
                  <c:v>315</c:v>
                </c:pt>
                <c:pt idx="65">
                  <c:v>320</c:v>
                </c:pt>
                <c:pt idx="66">
                  <c:v>325</c:v>
                </c:pt>
                <c:pt idx="67">
                  <c:v>330</c:v>
                </c:pt>
                <c:pt idx="68">
                  <c:v>335</c:v>
                </c:pt>
                <c:pt idx="69">
                  <c:v>340</c:v>
                </c:pt>
                <c:pt idx="70">
                  <c:v>345</c:v>
                </c:pt>
                <c:pt idx="71">
                  <c:v>350</c:v>
                </c:pt>
                <c:pt idx="72">
                  <c:v>355</c:v>
                </c:pt>
                <c:pt idx="73">
                  <c:v>360</c:v>
                </c:pt>
                <c:pt idx="74">
                  <c:v>365</c:v>
                </c:pt>
                <c:pt idx="75">
                  <c:v>370</c:v>
                </c:pt>
                <c:pt idx="76">
                  <c:v>375</c:v>
                </c:pt>
                <c:pt idx="77">
                  <c:v>380</c:v>
                </c:pt>
                <c:pt idx="78">
                  <c:v>385</c:v>
                </c:pt>
                <c:pt idx="79">
                  <c:v>390</c:v>
                </c:pt>
                <c:pt idx="80">
                  <c:v>395</c:v>
                </c:pt>
                <c:pt idx="81">
                  <c:v>400</c:v>
                </c:pt>
                <c:pt idx="82">
                  <c:v>405</c:v>
                </c:pt>
                <c:pt idx="83">
                  <c:v>410</c:v>
                </c:pt>
                <c:pt idx="84">
                  <c:v>415</c:v>
                </c:pt>
                <c:pt idx="85">
                  <c:v>420</c:v>
                </c:pt>
                <c:pt idx="86">
                  <c:v>425</c:v>
                </c:pt>
                <c:pt idx="87">
                  <c:v>430</c:v>
                </c:pt>
                <c:pt idx="88">
                  <c:v>435</c:v>
                </c:pt>
                <c:pt idx="89">
                  <c:v>440</c:v>
                </c:pt>
                <c:pt idx="90">
                  <c:v>445</c:v>
                </c:pt>
                <c:pt idx="91">
                  <c:v>450</c:v>
                </c:pt>
                <c:pt idx="92">
                  <c:v>455</c:v>
                </c:pt>
                <c:pt idx="93">
                  <c:v>460</c:v>
                </c:pt>
                <c:pt idx="94">
                  <c:v>465</c:v>
                </c:pt>
                <c:pt idx="95">
                  <c:v>470</c:v>
                </c:pt>
                <c:pt idx="96">
                  <c:v>475</c:v>
                </c:pt>
                <c:pt idx="97">
                  <c:v>480</c:v>
                </c:pt>
                <c:pt idx="98">
                  <c:v>485</c:v>
                </c:pt>
                <c:pt idx="99">
                  <c:v>490</c:v>
                </c:pt>
                <c:pt idx="100">
                  <c:v>495</c:v>
                </c:pt>
                <c:pt idx="101">
                  <c:v>500</c:v>
                </c:pt>
                <c:pt idx="102">
                  <c:v>505</c:v>
                </c:pt>
                <c:pt idx="103">
                  <c:v>510</c:v>
                </c:pt>
                <c:pt idx="104">
                  <c:v>515</c:v>
                </c:pt>
                <c:pt idx="105">
                  <c:v>520</c:v>
                </c:pt>
                <c:pt idx="106">
                  <c:v>525</c:v>
                </c:pt>
                <c:pt idx="107">
                  <c:v>530</c:v>
                </c:pt>
                <c:pt idx="108">
                  <c:v>535</c:v>
                </c:pt>
                <c:pt idx="109">
                  <c:v>540</c:v>
                </c:pt>
                <c:pt idx="110">
                  <c:v>545</c:v>
                </c:pt>
                <c:pt idx="111">
                  <c:v>550</c:v>
                </c:pt>
                <c:pt idx="112">
                  <c:v>555</c:v>
                </c:pt>
                <c:pt idx="113">
                  <c:v>560</c:v>
                </c:pt>
                <c:pt idx="114">
                  <c:v>565</c:v>
                </c:pt>
                <c:pt idx="115">
                  <c:v>570</c:v>
                </c:pt>
                <c:pt idx="116">
                  <c:v>575</c:v>
                </c:pt>
                <c:pt idx="117">
                  <c:v>580</c:v>
                </c:pt>
                <c:pt idx="118">
                  <c:v>585</c:v>
                </c:pt>
                <c:pt idx="119">
                  <c:v>590</c:v>
                </c:pt>
                <c:pt idx="120">
                  <c:v>595</c:v>
                </c:pt>
                <c:pt idx="121">
                  <c:v>600</c:v>
                </c:pt>
                <c:pt idx="122">
                  <c:v>605</c:v>
                </c:pt>
                <c:pt idx="123">
                  <c:v>610</c:v>
                </c:pt>
                <c:pt idx="124">
                  <c:v>615</c:v>
                </c:pt>
                <c:pt idx="125">
                  <c:v>620</c:v>
                </c:pt>
                <c:pt idx="126">
                  <c:v>625</c:v>
                </c:pt>
                <c:pt idx="127">
                  <c:v>630</c:v>
                </c:pt>
                <c:pt idx="128">
                  <c:v>635</c:v>
                </c:pt>
                <c:pt idx="129">
                  <c:v>640</c:v>
                </c:pt>
                <c:pt idx="130">
                  <c:v>645</c:v>
                </c:pt>
                <c:pt idx="131">
                  <c:v>650</c:v>
                </c:pt>
                <c:pt idx="132">
                  <c:v>655</c:v>
                </c:pt>
                <c:pt idx="133">
                  <c:v>660</c:v>
                </c:pt>
                <c:pt idx="134">
                  <c:v>665</c:v>
                </c:pt>
                <c:pt idx="135">
                  <c:v>670</c:v>
                </c:pt>
                <c:pt idx="136">
                  <c:v>675</c:v>
                </c:pt>
                <c:pt idx="137">
                  <c:v>680</c:v>
                </c:pt>
                <c:pt idx="138">
                  <c:v>685</c:v>
                </c:pt>
                <c:pt idx="139">
                  <c:v>690</c:v>
                </c:pt>
                <c:pt idx="140">
                  <c:v>695</c:v>
                </c:pt>
                <c:pt idx="141">
                  <c:v>700</c:v>
                </c:pt>
                <c:pt idx="142">
                  <c:v>705</c:v>
                </c:pt>
                <c:pt idx="143">
                  <c:v>710</c:v>
                </c:pt>
                <c:pt idx="144">
                  <c:v>715</c:v>
                </c:pt>
                <c:pt idx="145">
                  <c:v>720</c:v>
                </c:pt>
                <c:pt idx="146">
                  <c:v>725</c:v>
                </c:pt>
                <c:pt idx="147">
                  <c:v>730</c:v>
                </c:pt>
                <c:pt idx="148">
                  <c:v>735</c:v>
                </c:pt>
                <c:pt idx="149">
                  <c:v>740</c:v>
                </c:pt>
                <c:pt idx="150">
                  <c:v>745</c:v>
                </c:pt>
                <c:pt idx="151">
                  <c:v>750</c:v>
                </c:pt>
                <c:pt idx="152">
                  <c:v>755</c:v>
                </c:pt>
                <c:pt idx="153">
                  <c:v>760</c:v>
                </c:pt>
                <c:pt idx="154">
                  <c:v>765</c:v>
                </c:pt>
                <c:pt idx="155">
                  <c:v>770</c:v>
                </c:pt>
                <c:pt idx="156">
                  <c:v>775</c:v>
                </c:pt>
                <c:pt idx="157">
                  <c:v>780</c:v>
                </c:pt>
                <c:pt idx="158">
                  <c:v>785</c:v>
                </c:pt>
                <c:pt idx="159">
                  <c:v>790</c:v>
                </c:pt>
                <c:pt idx="160">
                  <c:v>795</c:v>
                </c:pt>
                <c:pt idx="161">
                  <c:v>800</c:v>
                </c:pt>
                <c:pt idx="162">
                  <c:v>805</c:v>
                </c:pt>
                <c:pt idx="163">
                  <c:v>810</c:v>
                </c:pt>
                <c:pt idx="164">
                  <c:v>815</c:v>
                </c:pt>
                <c:pt idx="165">
                  <c:v>820</c:v>
                </c:pt>
                <c:pt idx="166">
                  <c:v>825</c:v>
                </c:pt>
                <c:pt idx="167">
                  <c:v>830</c:v>
                </c:pt>
                <c:pt idx="168">
                  <c:v>835</c:v>
                </c:pt>
                <c:pt idx="169">
                  <c:v>840</c:v>
                </c:pt>
                <c:pt idx="170">
                  <c:v>845</c:v>
                </c:pt>
                <c:pt idx="171">
                  <c:v>850</c:v>
                </c:pt>
                <c:pt idx="172">
                  <c:v>855</c:v>
                </c:pt>
                <c:pt idx="173">
                  <c:v>860</c:v>
                </c:pt>
                <c:pt idx="174">
                  <c:v>865</c:v>
                </c:pt>
                <c:pt idx="175">
                  <c:v>870</c:v>
                </c:pt>
                <c:pt idx="176">
                  <c:v>875</c:v>
                </c:pt>
                <c:pt idx="177">
                  <c:v>880</c:v>
                </c:pt>
                <c:pt idx="178">
                  <c:v>885</c:v>
                </c:pt>
                <c:pt idx="179">
                  <c:v>890</c:v>
                </c:pt>
                <c:pt idx="180">
                  <c:v>895</c:v>
                </c:pt>
                <c:pt idx="181">
                  <c:v>900</c:v>
                </c:pt>
                <c:pt idx="182">
                  <c:v>905</c:v>
                </c:pt>
                <c:pt idx="183">
                  <c:v>910</c:v>
                </c:pt>
                <c:pt idx="184">
                  <c:v>915</c:v>
                </c:pt>
                <c:pt idx="185">
                  <c:v>920</c:v>
                </c:pt>
                <c:pt idx="186">
                  <c:v>925</c:v>
                </c:pt>
                <c:pt idx="187">
                  <c:v>930</c:v>
                </c:pt>
                <c:pt idx="188">
                  <c:v>935</c:v>
                </c:pt>
                <c:pt idx="189">
                  <c:v>940</c:v>
                </c:pt>
                <c:pt idx="190">
                  <c:v>945</c:v>
                </c:pt>
                <c:pt idx="191">
                  <c:v>950</c:v>
                </c:pt>
                <c:pt idx="192">
                  <c:v>955</c:v>
                </c:pt>
                <c:pt idx="193">
                  <c:v>960</c:v>
                </c:pt>
                <c:pt idx="194">
                  <c:v>965</c:v>
                </c:pt>
                <c:pt idx="195">
                  <c:v>970</c:v>
                </c:pt>
                <c:pt idx="196">
                  <c:v>975</c:v>
                </c:pt>
                <c:pt idx="197">
                  <c:v>980</c:v>
                </c:pt>
                <c:pt idx="198">
                  <c:v>985</c:v>
                </c:pt>
                <c:pt idx="199">
                  <c:v>990</c:v>
                </c:pt>
                <c:pt idx="200">
                  <c:v>995</c:v>
                </c:pt>
                <c:pt idx="201">
                  <c:v>1000</c:v>
                </c:pt>
                <c:pt idx="202">
                  <c:v>1005</c:v>
                </c:pt>
                <c:pt idx="203">
                  <c:v>1010</c:v>
                </c:pt>
                <c:pt idx="204">
                  <c:v>1015</c:v>
                </c:pt>
                <c:pt idx="205">
                  <c:v>1020</c:v>
                </c:pt>
                <c:pt idx="206">
                  <c:v>1025</c:v>
                </c:pt>
                <c:pt idx="207">
                  <c:v>1030</c:v>
                </c:pt>
                <c:pt idx="208">
                  <c:v>1035</c:v>
                </c:pt>
                <c:pt idx="209">
                  <c:v>1040</c:v>
                </c:pt>
                <c:pt idx="210">
                  <c:v>1045</c:v>
                </c:pt>
                <c:pt idx="211">
                  <c:v>1050</c:v>
                </c:pt>
                <c:pt idx="212">
                  <c:v>1055</c:v>
                </c:pt>
                <c:pt idx="213">
                  <c:v>1060</c:v>
                </c:pt>
                <c:pt idx="214">
                  <c:v>1065</c:v>
                </c:pt>
                <c:pt idx="215">
                  <c:v>1070</c:v>
                </c:pt>
                <c:pt idx="216">
                  <c:v>1075</c:v>
                </c:pt>
                <c:pt idx="217">
                  <c:v>1080</c:v>
                </c:pt>
                <c:pt idx="218">
                  <c:v>1085</c:v>
                </c:pt>
                <c:pt idx="219">
                  <c:v>1090</c:v>
                </c:pt>
                <c:pt idx="220">
                  <c:v>1095</c:v>
                </c:pt>
                <c:pt idx="221">
                  <c:v>1100</c:v>
                </c:pt>
                <c:pt idx="222">
                  <c:v>1105</c:v>
                </c:pt>
                <c:pt idx="223">
                  <c:v>1110</c:v>
                </c:pt>
                <c:pt idx="224">
                  <c:v>1115</c:v>
                </c:pt>
                <c:pt idx="225">
                  <c:v>1120</c:v>
                </c:pt>
                <c:pt idx="226">
                  <c:v>1125</c:v>
                </c:pt>
                <c:pt idx="227">
                  <c:v>1130</c:v>
                </c:pt>
                <c:pt idx="228">
                  <c:v>1135</c:v>
                </c:pt>
                <c:pt idx="229">
                  <c:v>1140</c:v>
                </c:pt>
                <c:pt idx="230">
                  <c:v>1145</c:v>
                </c:pt>
                <c:pt idx="231">
                  <c:v>1150</c:v>
                </c:pt>
                <c:pt idx="232">
                  <c:v>1155</c:v>
                </c:pt>
                <c:pt idx="233">
                  <c:v>1160</c:v>
                </c:pt>
                <c:pt idx="234">
                  <c:v>1165</c:v>
                </c:pt>
                <c:pt idx="235">
                  <c:v>1170</c:v>
                </c:pt>
                <c:pt idx="236">
                  <c:v>1175</c:v>
                </c:pt>
                <c:pt idx="237">
                  <c:v>1180</c:v>
                </c:pt>
                <c:pt idx="238">
                  <c:v>1185</c:v>
                </c:pt>
                <c:pt idx="239">
                  <c:v>1190</c:v>
                </c:pt>
                <c:pt idx="240">
                  <c:v>1195</c:v>
                </c:pt>
                <c:pt idx="241">
                  <c:v>1200</c:v>
                </c:pt>
                <c:pt idx="242">
                  <c:v>1205</c:v>
                </c:pt>
                <c:pt idx="243">
                  <c:v>1210</c:v>
                </c:pt>
                <c:pt idx="244">
                  <c:v>1215</c:v>
                </c:pt>
                <c:pt idx="245">
                  <c:v>1220</c:v>
                </c:pt>
                <c:pt idx="246">
                  <c:v>1225</c:v>
                </c:pt>
                <c:pt idx="247">
                  <c:v>1230</c:v>
                </c:pt>
                <c:pt idx="248">
                  <c:v>1235</c:v>
                </c:pt>
                <c:pt idx="249">
                  <c:v>1240</c:v>
                </c:pt>
                <c:pt idx="250">
                  <c:v>1245</c:v>
                </c:pt>
                <c:pt idx="251">
                  <c:v>1250</c:v>
                </c:pt>
                <c:pt idx="252">
                  <c:v>1255</c:v>
                </c:pt>
                <c:pt idx="253">
                  <c:v>1260</c:v>
                </c:pt>
                <c:pt idx="254">
                  <c:v>1265</c:v>
                </c:pt>
                <c:pt idx="255">
                  <c:v>1270</c:v>
                </c:pt>
                <c:pt idx="256">
                  <c:v>1275</c:v>
                </c:pt>
                <c:pt idx="257">
                  <c:v>1280</c:v>
                </c:pt>
                <c:pt idx="258">
                  <c:v>1285</c:v>
                </c:pt>
                <c:pt idx="259">
                  <c:v>1290</c:v>
                </c:pt>
                <c:pt idx="260">
                  <c:v>1295</c:v>
                </c:pt>
                <c:pt idx="261">
                  <c:v>1300</c:v>
                </c:pt>
                <c:pt idx="262">
                  <c:v>1305</c:v>
                </c:pt>
                <c:pt idx="263">
                  <c:v>1310</c:v>
                </c:pt>
                <c:pt idx="264">
                  <c:v>1315</c:v>
                </c:pt>
                <c:pt idx="265">
                  <c:v>1320</c:v>
                </c:pt>
                <c:pt idx="266">
                  <c:v>1325</c:v>
                </c:pt>
                <c:pt idx="267">
                  <c:v>1330</c:v>
                </c:pt>
                <c:pt idx="268">
                  <c:v>1335</c:v>
                </c:pt>
                <c:pt idx="269">
                  <c:v>1340</c:v>
                </c:pt>
                <c:pt idx="270">
                  <c:v>1345</c:v>
                </c:pt>
                <c:pt idx="271">
                  <c:v>1350</c:v>
                </c:pt>
                <c:pt idx="272">
                  <c:v>1355</c:v>
                </c:pt>
                <c:pt idx="273">
                  <c:v>1360</c:v>
                </c:pt>
                <c:pt idx="274">
                  <c:v>1365</c:v>
                </c:pt>
                <c:pt idx="275">
                  <c:v>1370</c:v>
                </c:pt>
                <c:pt idx="276">
                  <c:v>1375</c:v>
                </c:pt>
                <c:pt idx="277">
                  <c:v>1380</c:v>
                </c:pt>
                <c:pt idx="278">
                  <c:v>1385</c:v>
                </c:pt>
                <c:pt idx="279">
                  <c:v>1390</c:v>
                </c:pt>
                <c:pt idx="280">
                  <c:v>1395</c:v>
                </c:pt>
                <c:pt idx="281">
                  <c:v>1400</c:v>
                </c:pt>
                <c:pt idx="282">
                  <c:v>1405</c:v>
                </c:pt>
                <c:pt idx="283">
                  <c:v>1410</c:v>
                </c:pt>
                <c:pt idx="284">
                  <c:v>1415</c:v>
                </c:pt>
                <c:pt idx="285">
                  <c:v>1420</c:v>
                </c:pt>
                <c:pt idx="286">
                  <c:v>1425</c:v>
                </c:pt>
                <c:pt idx="287">
                  <c:v>1430</c:v>
                </c:pt>
                <c:pt idx="288">
                  <c:v>1435</c:v>
                </c:pt>
                <c:pt idx="289">
                  <c:v>1440</c:v>
                </c:pt>
                <c:pt idx="290">
                  <c:v>1445</c:v>
                </c:pt>
                <c:pt idx="291">
                  <c:v>1450</c:v>
                </c:pt>
                <c:pt idx="292">
                  <c:v>1455</c:v>
                </c:pt>
                <c:pt idx="293">
                  <c:v>1460</c:v>
                </c:pt>
                <c:pt idx="294">
                  <c:v>1465</c:v>
                </c:pt>
                <c:pt idx="295">
                  <c:v>1470</c:v>
                </c:pt>
                <c:pt idx="296">
                  <c:v>1475</c:v>
                </c:pt>
                <c:pt idx="297">
                  <c:v>1480</c:v>
                </c:pt>
                <c:pt idx="298">
                  <c:v>1485</c:v>
                </c:pt>
                <c:pt idx="299">
                  <c:v>1490</c:v>
                </c:pt>
                <c:pt idx="300">
                  <c:v>1495</c:v>
                </c:pt>
                <c:pt idx="301">
                  <c:v>1500</c:v>
                </c:pt>
                <c:pt idx="302">
                  <c:v>1505</c:v>
                </c:pt>
                <c:pt idx="303">
                  <c:v>1510</c:v>
                </c:pt>
                <c:pt idx="304">
                  <c:v>1515</c:v>
                </c:pt>
                <c:pt idx="305">
                  <c:v>1520</c:v>
                </c:pt>
                <c:pt idx="306">
                  <c:v>1525</c:v>
                </c:pt>
                <c:pt idx="307">
                  <c:v>1530</c:v>
                </c:pt>
                <c:pt idx="308">
                  <c:v>1535</c:v>
                </c:pt>
                <c:pt idx="309">
                  <c:v>1540</c:v>
                </c:pt>
                <c:pt idx="310">
                  <c:v>1545</c:v>
                </c:pt>
                <c:pt idx="311">
                  <c:v>1550</c:v>
                </c:pt>
                <c:pt idx="312">
                  <c:v>1555</c:v>
                </c:pt>
                <c:pt idx="313">
                  <c:v>1560</c:v>
                </c:pt>
                <c:pt idx="314">
                  <c:v>1565</c:v>
                </c:pt>
                <c:pt idx="315">
                  <c:v>1570</c:v>
                </c:pt>
                <c:pt idx="316">
                  <c:v>1575</c:v>
                </c:pt>
                <c:pt idx="317">
                  <c:v>1580</c:v>
                </c:pt>
                <c:pt idx="318">
                  <c:v>1585</c:v>
                </c:pt>
                <c:pt idx="319">
                  <c:v>1590</c:v>
                </c:pt>
                <c:pt idx="320">
                  <c:v>1595</c:v>
                </c:pt>
                <c:pt idx="321">
                  <c:v>1600</c:v>
                </c:pt>
                <c:pt idx="322">
                  <c:v>1605</c:v>
                </c:pt>
                <c:pt idx="323">
                  <c:v>1610</c:v>
                </c:pt>
                <c:pt idx="324">
                  <c:v>1615</c:v>
                </c:pt>
                <c:pt idx="325">
                  <c:v>1620</c:v>
                </c:pt>
                <c:pt idx="326">
                  <c:v>1625</c:v>
                </c:pt>
                <c:pt idx="327">
                  <c:v>1630</c:v>
                </c:pt>
                <c:pt idx="328">
                  <c:v>1635</c:v>
                </c:pt>
                <c:pt idx="329">
                  <c:v>1640</c:v>
                </c:pt>
                <c:pt idx="330">
                  <c:v>1645</c:v>
                </c:pt>
                <c:pt idx="331">
                  <c:v>1650</c:v>
                </c:pt>
                <c:pt idx="332">
                  <c:v>1655</c:v>
                </c:pt>
                <c:pt idx="333">
                  <c:v>1660</c:v>
                </c:pt>
                <c:pt idx="334">
                  <c:v>1665</c:v>
                </c:pt>
                <c:pt idx="335">
                  <c:v>1670</c:v>
                </c:pt>
                <c:pt idx="336">
                  <c:v>1675</c:v>
                </c:pt>
                <c:pt idx="337">
                  <c:v>1680</c:v>
                </c:pt>
                <c:pt idx="338">
                  <c:v>1685</c:v>
                </c:pt>
                <c:pt idx="339">
                  <c:v>1690</c:v>
                </c:pt>
                <c:pt idx="340">
                  <c:v>1695</c:v>
                </c:pt>
                <c:pt idx="341">
                  <c:v>1700</c:v>
                </c:pt>
                <c:pt idx="342">
                  <c:v>1705</c:v>
                </c:pt>
                <c:pt idx="343">
                  <c:v>1710</c:v>
                </c:pt>
                <c:pt idx="344">
                  <c:v>1715</c:v>
                </c:pt>
                <c:pt idx="345">
                  <c:v>1720</c:v>
                </c:pt>
                <c:pt idx="346">
                  <c:v>1725</c:v>
                </c:pt>
                <c:pt idx="347">
                  <c:v>1730</c:v>
                </c:pt>
                <c:pt idx="348">
                  <c:v>1735</c:v>
                </c:pt>
                <c:pt idx="349">
                  <c:v>1740</c:v>
                </c:pt>
                <c:pt idx="350">
                  <c:v>1745</c:v>
                </c:pt>
                <c:pt idx="351">
                  <c:v>1750</c:v>
                </c:pt>
                <c:pt idx="352">
                  <c:v>1755</c:v>
                </c:pt>
                <c:pt idx="353">
                  <c:v>1760</c:v>
                </c:pt>
                <c:pt idx="354">
                  <c:v>1765</c:v>
                </c:pt>
                <c:pt idx="355">
                  <c:v>1770</c:v>
                </c:pt>
                <c:pt idx="356">
                  <c:v>1775</c:v>
                </c:pt>
                <c:pt idx="357">
                  <c:v>1780</c:v>
                </c:pt>
                <c:pt idx="358">
                  <c:v>1785</c:v>
                </c:pt>
                <c:pt idx="359">
                  <c:v>1790</c:v>
                </c:pt>
                <c:pt idx="360">
                  <c:v>1795</c:v>
                </c:pt>
                <c:pt idx="361">
                  <c:v>1800</c:v>
                </c:pt>
                <c:pt idx="362">
                  <c:v>1805</c:v>
                </c:pt>
                <c:pt idx="363">
                  <c:v>1810</c:v>
                </c:pt>
                <c:pt idx="364">
                  <c:v>1815</c:v>
                </c:pt>
                <c:pt idx="365">
                  <c:v>1820</c:v>
                </c:pt>
                <c:pt idx="366">
                  <c:v>1825</c:v>
                </c:pt>
                <c:pt idx="367">
                  <c:v>1830</c:v>
                </c:pt>
                <c:pt idx="368">
                  <c:v>1835</c:v>
                </c:pt>
                <c:pt idx="369">
                  <c:v>1840</c:v>
                </c:pt>
                <c:pt idx="370">
                  <c:v>1845</c:v>
                </c:pt>
                <c:pt idx="371">
                  <c:v>1850</c:v>
                </c:pt>
                <c:pt idx="372">
                  <c:v>1855</c:v>
                </c:pt>
                <c:pt idx="373">
                  <c:v>1860</c:v>
                </c:pt>
                <c:pt idx="374">
                  <c:v>1865</c:v>
                </c:pt>
                <c:pt idx="375">
                  <c:v>1870</c:v>
                </c:pt>
                <c:pt idx="376">
                  <c:v>1875</c:v>
                </c:pt>
                <c:pt idx="377">
                  <c:v>1880</c:v>
                </c:pt>
                <c:pt idx="378">
                  <c:v>1885</c:v>
                </c:pt>
                <c:pt idx="379">
                  <c:v>1890</c:v>
                </c:pt>
                <c:pt idx="380">
                  <c:v>1895</c:v>
                </c:pt>
                <c:pt idx="381">
                  <c:v>1900</c:v>
                </c:pt>
                <c:pt idx="382">
                  <c:v>1905</c:v>
                </c:pt>
                <c:pt idx="383">
                  <c:v>1910</c:v>
                </c:pt>
                <c:pt idx="384">
                  <c:v>1915</c:v>
                </c:pt>
                <c:pt idx="385">
                  <c:v>1920</c:v>
                </c:pt>
                <c:pt idx="386">
                  <c:v>1925</c:v>
                </c:pt>
                <c:pt idx="387">
                  <c:v>1930</c:v>
                </c:pt>
                <c:pt idx="388">
                  <c:v>1935</c:v>
                </c:pt>
                <c:pt idx="389">
                  <c:v>1940</c:v>
                </c:pt>
                <c:pt idx="390">
                  <c:v>1945</c:v>
                </c:pt>
                <c:pt idx="391">
                  <c:v>1950</c:v>
                </c:pt>
                <c:pt idx="392">
                  <c:v>1955</c:v>
                </c:pt>
                <c:pt idx="393">
                  <c:v>1960</c:v>
                </c:pt>
                <c:pt idx="394">
                  <c:v>1965</c:v>
                </c:pt>
                <c:pt idx="395">
                  <c:v>1970</c:v>
                </c:pt>
                <c:pt idx="396">
                  <c:v>1975</c:v>
                </c:pt>
                <c:pt idx="397">
                  <c:v>1980</c:v>
                </c:pt>
                <c:pt idx="398">
                  <c:v>1985</c:v>
                </c:pt>
                <c:pt idx="399">
                  <c:v>1990</c:v>
                </c:pt>
                <c:pt idx="400">
                  <c:v>1995</c:v>
                </c:pt>
                <c:pt idx="401">
                  <c:v>2000</c:v>
                </c:pt>
                <c:pt idx="402">
                  <c:v>2005</c:v>
                </c:pt>
                <c:pt idx="403">
                  <c:v>2010</c:v>
                </c:pt>
                <c:pt idx="404">
                  <c:v>2015</c:v>
                </c:pt>
                <c:pt idx="405">
                  <c:v>2020</c:v>
                </c:pt>
                <c:pt idx="406">
                  <c:v>2025</c:v>
                </c:pt>
                <c:pt idx="407">
                  <c:v>2030</c:v>
                </c:pt>
                <c:pt idx="408">
                  <c:v>2035</c:v>
                </c:pt>
                <c:pt idx="409">
                  <c:v>2040</c:v>
                </c:pt>
                <c:pt idx="410">
                  <c:v>2045</c:v>
                </c:pt>
                <c:pt idx="411">
                  <c:v>2050</c:v>
                </c:pt>
                <c:pt idx="412">
                  <c:v>2055</c:v>
                </c:pt>
                <c:pt idx="413">
                  <c:v>2060</c:v>
                </c:pt>
                <c:pt idx="414">
                  <c:v>2065</c:v>
                </c:pt>
                <c:pt idx="415">
                  <c:v>2070</c:v>
                </c:pt>
                <c:pt idx="416">
                  <c:v>2075</c:v>
                </c:pt>
                <c:pt idx="417">
                  <c:v>2080</c:v>
                </c:pt>
                <c:pt idx="418">
                  <c:v>2085</c:v>
                </c:pt>
                <c:pt idx="419">
                  <c:v>2090</c:v>
                </c:pt>
                <c:pt idx="420">
                  <c:v>2095</c:v>
                </c:pt>
                <c:pt idx="421">
                  <c:v>2100</c:v>
                </c:pt>
                <c:pt idx="422">
                  <c:v>2105</c:v>
                </c:pt>
                <c:pt idx="423">
                  <c:v>2110</c:v>
                </c:pt>
                <c:pt idx="424">
                  <c:v>2115</c:v>
                </c:pt>
                <c:pt idx="425">
                  <c:v>2120</c:v>
                </c:pt>
                <c:pt idx="426">
                  <c:v>2125</c:v>
                </c:pt>
                <c:pt idx="427">
                  <c:v>2130</c:v>
                </c:pt>
                <c:pt idx="428">
                  <c:v>2135</c:v>
                </c:pt>
                <c:pt idx="429">
                  <c:v>2140</c:v>
                </c:pt>
                <c:pt idx="430">
                  <c:v>2145</c:v>
                </c:pt>
                <c:pt idx="431">
                  <c:v>2150</c:v>
                </c:pt>
                <c:pt idx="432">
                  <c:v>2155</c:v>
                </c:pt>
                <c:pt idx="433">
                  <c:v>2160</c:v>
                </c:pt>
                <c:pt idx="434">
                  <c:v>2165</c:v>
                </c:pt>
                <c:pt idx="435">
                  <c:v>2170</c:v>
                </c:pt>
                <c:pt idx="436">
                  <c:v>2175</c:v>
                </c:pt>
                <c:pt idx="437">
                  <c:v>2180</c:v>
                </c:pt>
                <c:pt idx="438">
                  <c:v>2185</c:v>
                </c:pt>
                <c:pt idx="439">
                  <c:v>2190</c:v>
                </c:pt>
                <c:pt idx="440">
                  <c:v>2195</c:v>
                </c:pt>
                <c:pt idx="441">
                  <c:v>2200</c:v>
                </c:pt>
                <c:pt idx="442">
                  <c:v>2205</c:v>
                </c:pt>
                <c:pt idx="443">
                  <c:v>2210</c:v>
                </c:pt>
                <c:pt idx="444">
                  <c:v>2215</c:v>
                </c:pt>
                <c:pt idx="445">
                  <c:v>2220</c:v>
                </c:pt>
                <c:pt idx="446">
                  <c:v>2225</c:v>
                </c:pt>
                <c:pt idx="447">
                  <c:v>2230</c:v>
                </c:pt>
                <c:pt idx="448">
                  <c:v>2235</c:v>
                </c:pt>
                <c:pt idx="449">
                  <c:v>2240</c:v>
                </c:pt>
                <c:pt idx="450">
                  <c:v>2245</c:v>
                </c:pt>
                <c:pt idx="451">
                  <c:v>2250</c:v>
                </c:pt>
                <c:pt idx="452">
                  <c:v>2255</c:v>
                </c:pt>
                <c:pt idx="453">
                  <c:v>2260</c:v>
                </c:pt>
                <c:pt idx="454">
                  <c:v>2265</c:v>
                </c:pt>
                <c:pt idx="455">
                  <c:v>2270</c:v>
                </c:pt>
                <c:pt idx="456">
                  <c:v>2275</c:v>
                </c:pt>
                <c:pt idx="457">
                  <c:v>2280</c:v>
                </c:pt>
                <c:pt idx="458">
                  <c:v>2285</c:v>
                </c:pt>
                <c:pt idx="459">
                  <c:v>2290</c:v>
                </c:pt>
                <c:pt idx="460">
                  <c:v>2295</c:v>
                </c:pt>
                <c:pt idx="461">
                  <c:v>2300</c:v>
                </c:pt>
                <c:pt idx="462">
                  <c:v>2305</c:v>
                </c:pt>
                <c:pt idx="463">
                  <c:v>2310</c:v>
                </c:pt>
                <c:pt idx="464">
                  <c:v>2315</c:v>
                </c:pt>
                <c:pt idx="465">
                  <c:v>2320</c:v>
                </c:pt>
                <c:pt idx="466">
                  <c:v>2325</c:v>
                </c:pt>
                <c:pt idx="467">
                  <c:v>2330</c:v>
                </c:pt>
                <c:pt idx="468">
                  <c:v>2335</c:v>
                </c:pt>
                <c:pt idx="469">
                  <c:v>2340</c:v>
                </c:pt>
                <c:pt idx="470">
                  <c:v>2345</c:v>
                </c:pt>
                <c:pt idx="471">
                  <c:v>2350</c:v>
                </c:pt>
                <c:pt idx="472">
                  <c:v>2355</c:v>
                </c:pt>
                <c:pt idx="473">
                  <c:v>2360</c:v>
                </c:pt>
                <c:pt idx="474">
                  <c:v>2365</c:v>
                </c:pt>
                <c:pt idx="475">
                  <c:v>2370</c:v>
                </c:pt>
                <c:pt idx="476">
                  <c:v>2375</c:v>
                </c:pt>
                <c:pt idx="477">
                  <c:v>2380</c:v>
                </c:pt>
                <c:pt idx="478">
                  <c:v>2385</c:v>
                </c:pt>
                <c:pt idx="479">
                  <c:v>2390</c:v>
                </c:pt>
                <c:pt idx="480">
                  <c:v>2395</c:v>
                </c:pt>
                <c:pt idx="481">
                  <c:v>2400</c:v>
                </c:pt>
                <c:pt idx="482">
                  <c:v>2405</c:v>
                </c:pt>
                <c:pt idx="483">
                  <c:v>2410</c:v>
                </c:pt>
                <c:pt idx="484">
                  <c:v>2415</c:v>
                </c:pt>
                <c:pt idx="485">
                  <c:v>2420</c:v>
                </c:pt>
                <c:pt idx="486">
                  <c:v>2425</c:v>
                </c:pt>
                <c:pt idx="487">
                  <c:v>2430</c:v>
                </c:pt>
                <c:pt idx="488">
                  <c:v>2435</c:v>
                </c:pt>
                <c:pt idx="489">
                  <c:v>2440</c:v>
                </c:pt>
                <c:pt idx="490">
                  <c:v>2445</c:v>
                </c:pt>
                <c:pt idx="491">
                  <c:v>2450</c:v>
                </c:pt>
                <c:pt idx="492">
                  <c:v>2455</c:v>
                </c:pt>
                <c:pt idx="493">
                  <c:v>2460</c:v>
                </c:pt>
                <c:pt idx="494">
                  <c:v>2465</c:v>
                </c:pt>
                <c:pt idx="495">
                  <c:v>2470</c:v>
                </c:pt>
                <c:pt idx="496">
                  <c:v>2475</c:v>
                </c:pt>
                <c:pt idx="497">
                  <c:v>2480</c:v>
                </c:pt>
                <c:pt idx="498">
                  <c:v>2485</c:v>
                </c:pt>
                <c:pt idx="499">
                  <c:v>2490</c:v>
                </c:pt>
                <c:pt idx="500">
                  <c:v>2495</c:v>
                </c:pt>
                <c:pt idx="501">
                  <c:v>2500</c:v>
                </c:pt>
                <c:pt idx="502">
                  <c:v>2505</c:v>
                </c:pt>
                <c:pt idx="503">
                  <c:v>2510</c:v>
                </c:pt>
                <c:pt idx="504">
                  <c:v>2515</c:v>
                </c:pt>
                <c:pt idx="505">
                  <c:v>2520</c:v>
                </c:pt>
                <c:pt idx="506">
                  <c:v>2525</c:v>
                </c:pt>
                <c:pt idx="507">
                  <c:v>2530</c:v>
                </c:pt>
                <c:pt idx="508">
                  <c:v>2535</c:v>
                </c:pt>
                <c:pt idx="509">
                  <c:v>2540</c:v>
                </c:pt>
                <c:pt idx="510">
                  <c:v>2545</c:v>
                </c:pt>
                <c:pt idx="511">
                  <c:v>2550</c:v>
                </c:pt>
                <c:pt idx="512">
                  <c:v>2555</c:v>
                </c:pt>
                <c:pt idx="513">
                  <c:v>2560</c:v>
                </c:pt>
                <c:pt idx="514">
                  <c:v>2565</c:v>
                </c:pt>
                <c:pt idx="515">
                  <c:v>2570</c:v>
                </c:pt>
                <c:pt idx="516">
                  <c:v>2575</c:v>
                </c:pt>
                <c:pt idx="517">
                  <c:v>2580</c:v>
                </c:pt>
                <c:pt idx="518">
                  <c:v>2585</c:v>
                </c:pt>
                <c:pt idx="519">
                  <c:v>2590</c:v>
                </c:pt>
                <c:pt idx="520">
                  <c:v>2595</c:v>
                </c:pt>
                <c:pt idx="521">
                  <c:v>2600</c:v>
                </c:pt>
                <c:pt idx="522">
                  <c:v>2605</c:v>
                </c:pt>
                <c:pt idx="523">
                  <c:v>2610</c:v>
                </c:pt>
                <c:pt idx="524">
                  <c:v>2615</c:v>
                </c:pt>
                <c:pt idx="525">
                  <c:v>2620</c:v>
                </c:pt>
                <c:pt idx="526">
                  <c:v>2625</c:v>
                </c:pt>
                <c:pt idx="527">
                  <c:v>2630</c:v>
                </c:pt>
                <c:pt idx="528">
                  <c:v>2635</c:v>
                </c:pt>
                <c:pt idx="529">
                  <c:v>2640</c:v>
                </c:pt>
                <c:pt idx="530">
                  <c:v>2645</c:v>
                </c:pt>
                <c:pt idx="531">
                  <c:v>2650</c:v>
                </c:pt>
                <c:pt idx="532">
                  <c:v>2655</c:v>
                </c:pt>
                <c:pt idx="533">
                  <c:v>2660</c:v>
                </c:pt>
                <c:pt idx="534">
                  <c:v>2665</c:v>
                </c:pt>
                <c:pt idx="535">
                  <c:v>2670</c:v>
                </c:pt>
                <c:pt idx="536">
                  <c:v>2675</c:v>
                </c:pt>
                <c:pt idx="537">
                  <c:v>2680</c:v>
                </c:pt>
                <c:pt idx="538">
                  <c:v>2685</c:v>
                </c:pt>
                <c:pt idx="539">
                  <c:v>2690</c:v>
                </c:pt>
                <c:pt idx="540">
                  <c:v>2695</c:v>
                </c:pt>
                <c:pt idx="541">
                  <c:v>2700</c:v>
                </c:pt>
                <c:pt idx="542">
                  <c:v>2705</c:v>
                </c:pt>
                <c:pt idx="543">
                  <c:v>2710</c:v>
                </c:pt>
                <c:pt idx="544">
                  <c:v>2715</c:v>
                </c:pt>
                <c:pt idx="545">
                  <c:v>2720</c:v>
                </c:pt>
                <c:pt idx="546">
                  <c:v>2725</c:v>
                </c:pt>
                <c:pt idx="547">
                  <c:v>2730</c:v>
                </c:pt>
                <c:pt idx="548">
                  <c:v>2735</c:v>
                </c:pt>
                <c:pt idx="549">
                  <c:v>2740</c:v>
                </c:pt>
                <c:pt idx="550">
                  <c:v>2745</c:v>
                </c:pt>
                <c:pt idx="551">
                  <c:v>2750</c:v>
                </c:pt>
                <c:pt idx="552">
                  <c:v>2755</c:v>
                </c:pt>
                <c:pt idx="553">
                  <c:v>2760</c:v>
                </c:pt>
                <c:pt idx="554">
                  <c:v>2765</c:v>
                </c:pt>
                <c:pt idx="555">
                  <c:v>2770</c:v>
                </c:pt>
                <c:pt idx="556">
                  <c:v>2775</c:v>
                </c:pt>
                <c:pt idx="557">
                  <c:v>2780</c:v>
                </c:pt>
                <c:pt idx="558">
                  <c:v>2785</c:v>
                </c:pt>
                <c:pt idx="559">
                  <c:v>2790</c:v>
                </c:pt>
                <c:pt idx="560">
                  <c:v>2795</c:v>
                </c:pt>
                <c:pt idx="561">
                  <c:v>2800</c:v>
                </c:pt>
                <c:pt idx="562">
                  <c:v>2805</c:v>
                </c:pt>
                <c:pt idx="563">
                  <c:v>2810</c:v>
                </c:pt>
                <c:pt idx="564">
                  <c:v>2815</c:v>
                </c:pt>
                <c:pt idx="565">
                  <c:v>2820</c:v>
                </c:pt>
                <c:pt idx="566">
                  <c:v>2825</c:v>
                </c:pt>
                <c:pt idx="567">
                  <c:v>2830</c:v>
                </c:pt>
                <c:pt idx="568">
                  <c:v>2835</c:v>
                </c:pt>
                <c:pt idx="569">
                  <c:v>2840</c:v>
                </c:pt>
                <c:pt idx="570">
                  <c:v>2845</c:v>
                </c:pt>
                <c:pt idx="571">
                  <c:v>2850</c:v>
                </c:pt>
                <c:pt idx="572">
                  <c:v>2855</c:v>
                </c:pt>
                <c:pt idx="573">
                  <c:v>2860</c:v>
                </c:pt>
                <c:pt idx="574">
                  <c:v>2865</c:v>
                </c:pt>
                <c:pt idx="575">
                  <c:v>2870</c:v>
                </c:pt>
                <c:pt idx="576">
                  <c:v>2875</c:v>
                </c:pt>
                <c:pt idx="577">
                  <c:v>2880</c:v>
                </c:pt>
                <c:pt idx="578">
                  <c:v>2885</c:v>
                </c:pt>
                <c:pt idx="579">
                  <c:v>2890</c:v>
                </c:pt>
                <c:pt idx="580">
                  <c:v>2895</c:v>
                </c:pt>
                <c:pt idx="581">
                  <c:v>2900</c:v>
                </c:pt>
                <c:pt idx="582">
                  <c:v>2905</c:v>
                </c:pt>
                <c:pt idx="583">
                  <c:v>2910</c:v>
                </c:pt>
                <c:pt idx="584">
                  <c:v>2915</c:v>
                </c:pt>
                <c:pt idx="585">
                  <c:v>2920</c:v>
                </c:pt>
                <c:pt idx="586">
                  <c:v>2925</c:v>
                </c:pt>
                <c:pt idx="587">
                  <c:v>2930</c:v>
                </c:pt>
                <c:pt idx="588">
                  <c:v>2935</c:v>
                </c:pt>
                <c:pt idx="589">
                  <c:v>2940</c:v>
                </c:pt>
                <c:pt idx="590">
                  <c:v>2945</c:v>
                </c:pt>
                <c:pt idx="591">
                  <c:v>2950</c:v>
                </c:pt>
                <c:pt idx="592">
                  <c:v>2955</c:v>
                </c:pt>
                <c:pt idx="593">
                  <c:v>2960</c:v>
                </c:pt>
                <c:pt idx="594">
                  <c:v>2965</c:v>
                </c:pt>
                <c:pt idx="595">
                  <c:v>2970</c:v>
                </c:pt>
                <c:pt idx="596">
                  <c:v>2975</c:v>
                </c:pt>
                <c:pt idx="597">
                  <c:v>2980</c:v>
                </c:pt>
                <c:pt idx="598">
                  <c:v>2985</c:v>
                </c:pt>
                <c:pt idx="599">
                  <c:v>2990</c:v>
                </c:pt>
                <c:pt idx="600">
                  <c:v>2995</c:v>
                </c:pt>
                <c:pt idx="601">
                  <c:v>3000</c:v>
                </c:pt>
                <c:pt idx="602">
                  <c:v>3005</c:v>
                </c:pt>
                <c:pt idx="603">
                  <c:v>3010</c:v>
                </c:pt>
                <c:pt idx="604">
                  <c:v>3015</c:v>
                </c:pt>
                <c:pt idx="605">
                  <c:v>3020</c:v>
                </c:pt>
                <c:pt idx="606">
                  <c:v>3025</c:v>
                </c:pt>
                <c:pt idx="607">
                  <c:v>3030</c:v>
                </c:pt>
                <c:pt idx="608">
                  <c:v>3035</c:v>
                </c:pt>
                <c:pt idx="609">
                  <c:v>3040</c:v>
                </c:pt>
                <c:pt idx="610">
                  <c:v>3045</c:v>
                </c:pt>
                <c:pt idx="611">
                  <c:v>3050</c:v>
                </c:pt>
                <c:pt idx="612">
                  <c:v>3055</c:v>
                </c:pt>
                <c:pt idx="613">
                  <c:v>3060</c:v>
                </c:pt>
                <c:pt idx="614">
                  <c:v>3065</c:v>
                </c:pt>
                <c:pt idx="615">
                  <c:v>3070</c:v>
                </c:pt>
                <c:pt idx="616">
                  <c:v>3075</c:v>
                </c:pt>
                <c:pt idx="617">
                  <c:v>3080</c:v>
                </c:pt>
                <c:pt idx="618">
                  <c:v>3085</c:v>
                </c:pt>
                <c:pt idx="619">
                  <c:v>3090</c:v>
                </c:pt>
                <c:pt idx="620">
                  <c:v>3095</c:v>
                </c:pt>
                <c:pt idx="621">
                  <c:v>3100</c:v>
                </c:pt>
                <c:pt idx="622">
                  <c:v>3105</c:v>
                </c:pt>
                <c:pt idx="623">
                  <c:v>3110</c:v>
                </c:pt>
                <c:pt idx="624">
                  <c:v>3115</c:v>
                </c:pt>
                <c:pt idx="625">
                  <c:v>3120</c:v>
                </c:pt>
                <c:pt idx="626">
                  <c:v>3125</c:v>
                </c:pt>
                <c:pt idx="627">
                  <c:v>3130</c:v>
                </c:pt>
                <c:pt idx="628">
                  <c:v>3135</c:v>
                </c:pt>
                <c:pt idx="629">
                  <c:v>3140</c:v>
                </c:pt>
                <c:pt idx="630">
                  <c:v>3145</c:v>
                </c:pt>
                <c:pt idx="631">
                  <c:v>3150</c:v>
                </c:pt>
                <c:pt idx="632">
                  <c:v>3155</c:v>
                </c:pt>
                <c:pt idx="633">
                  <c:v>3160</c:v>
                </c:pt>
                <c:pt idx="634">
                  <c:v>3165</c:v>
                </c:pt>
                <c:pt idx="635">
                  <c:v>3170</c:v>
                </c:pt>
                <c:pt idx="636">
                  <c:v>3175</c:v>
                </c:pt>
                <c:pt idx="637">
                  <c:v>3180</c:v>
                </c:pt>
                <c:pt idx="638">
                  <c:v>3185</c:v>
                </c:pt>
                <c:pt idx="639">
                  <c:v>3190</c:v>
                </c:pt>
                <c:pt idx="640">
                  <c:v>3195</c:v>
                </c:pt>
                <c:pt idx="641">
                  <c:v>3200</c:v>
                </c:pt>
                <c:pt idx="642">
                  <c:v>3205</c:v>
                </c:pt>
                <c:pt idx="643">
                  <c:v>3210</c:v>
                </c:pt>
                <c:pt idx="644">
                  <c:v>3215</c:v>
                </c:pt>
                <c:pt idx="645">
                  <c:v>3220</c:v>
                </c:pt>
                <c:pt idx="646">
                  <c:v>3225</c:v>
                </c:pt>
                <c:pt idx="647">
                  <c:v>3230</c:v>
                </c:pt>
                <c:pt idx="648">
                  <c:v>3235</c:v>
                </c:pt>
                <c:pt idx="649">
                  <c:v>3240</c:v>
                </c:pt>
                <c:pt idx="650">
                  <c:v>3245</c:v>
                </c:pt>
                <c:pt idx="651">
                  <c:v>3250</c:v>
                </c:pt>
                <c:pt idx="652">
                  <c:v>3255</c:v>
                </c:pt>
                <c:pt idx="653">
                  <c:v>3260</c:v>
                </c:pt>
                <c:pt idx="654">
                  <c:v>3265</c:v>
                </c:pt>
                <c:pt idx="655">
                  <c:v>3270</c:v>
                </c:pt>
                <c:pt idx="656">
                  <c:v>3275</c:v>
                </c:pt>
                <c:pt idx="657">
                  <c:v>3280</c:v>
                </c:pt>
                <c:pt idx="658">
                  <c:v>3285</c:v>
                </c:pt>
                <c:pt idx="659">
                  <c:v>3290</c:v>
                </c:pt>
                <c:pt idx="660">
                  <c:v>3295</c:v>
                </c:pt>
                <c:pt idx="661">
                  <c:v>3300</c:v>
                </c:pt>
                <c:pt idx="662">
                  <c:v>3305</c:v>
                </c:pt>
                <c:pt idx="663">
                  <c:v>3310</c:v>
                </c:pt>
                <c:pt idx="664">
                  <c:v>3315</c:v>
                </c:pt>
                <c:pt idx="665">
                  <c:v>3320</c:v>
                </c:pt>
                <c:pt idx="666">
                  <c:v>3325</c:v>
                </c:pt>
                <c:pt idx="667">
                  <c:v>3330</c:v>
                </c:pt>
                <c:pt idx="668">
                  <c:v>3335</c:v>
                </c:pt>
                <c:pt idx="669">
                  <c:v>3340</c:v>
                </c:pt>
                <c:pt idx="670">
                  <c:v>3345</c:v>
                </c:pt>
                <c:pt idx="671">
                  <c:v>3350</c:v>
                </c:pt>
                <c:pt idx="672">
                  <c:v>3355</c:v>
                </c:pt>
                <c:pt idx="673">
                  <c:v>3360</c:v>
                </c:pt>
                <c:pt idx="674">
                  <c:v>3365</c:v>
                </c:pt>
                <c:pt idx="675">
                  <c:v>3370</c:v>
                </c:pt>
                <c:pt idx="676">
                  <c:v>3375</c:v>
                </c:pt>
                <c:pt idx="677">
                  <c:v>3380</c:v>
                </c:pt>
                <c:pt idx="678">
                  <c:v>3385</c:v>
                </c:pt>
                <c:pt idx="679">
                  <c:v>3390</c:v>
                </c:pt>
                <c:pt idx="680">
                  <c:v>3395</c:v>
                </c:pt>
                <c:pt idx="681">
                  <c:v>3400</c:v>
                </c:pt>
                <c:pt idx="682">
                  <c:v>3405</c:v>
                </c:pt>
                <c:pt idx="683">
                  <c:v>3410</c:v>
                </c:pt>
                <c:pt idx="684">
                  <c:v>3415</c:v>
                </c:pt>
                <c:pt idx="685">
                  <c:v>3420</c:v>
                </c:pt>
                <c:pt idx="686">
                  <c:v>3425</c:v>
                </c:pt>
                <c:pt idx="687">
                  <c:v>3430</c:v>
                </c:pt>
                <c:pt idx="688">
                  <c:v>3435</c:v>
                </c:pt>
                <c:pt idx="689">
                  <c:v>3440</c:v>
                </c:pt>
                <c:pt idx="690">
                  <c:v>3445</c:v>
                </c:pt>
                <c:pt idx="691">
                  <c:v>3450</c:v>
                </c:pt>
                <c:pt idx="692">
                  <c:v>3455</c:v>
                </c:pt>
                <c:pt idx="693">
                  <c:v>3460</c:v>
                </c:pt>
                <c:pt idx="694">
                  <c:v>3465</c:v>
                </c:pt>
                <c:pt idx="695">
                  <c:v>3470</c:v>
                </c:pt>
                <c:pt idx="696">
                  <c:v>3475</c:v>
                </c:pt>
                <c:pt idx="697">
                  <c:v>3480</c:v>
                </c:pt>
                <c:pt idx="698">
                  <c:v>3485</c:v>
                </c:pt>
                <c:pt idx="699">
                  <c:v>3490</c:v>
                </c:pt>
                <c:pt idx="700">
                  <c:v>3495</c:v>
                </c:pt>
                <c:pt idx="701">
                  <c:v>3500</c:v>
                </c:pt>
                <c:pt idx="702">
                  <c:v>3505</c:v>
                </c:pt>
                <c:pt idx="703">
                  <c:v>3510</c:v>
                </c:pt>
                <c:pt idx="704">
                  <c:v>3515</c:v>
                </c:pt>
                <c:pt idx="705">
                  <c:v>3520</c:v>
                </c:pt>
                <c:pt idx="706">
                  <c:v>3525</c:v>
                </c:pt>
                <c:pt idx="707">
                  <c:v>3530</c:v>
                </c:pt>
                <c:pt idx="708">
                  <c:v>3535</c:v>
                </c:pt>
                <c:pt idx="709">
                  <c:v>3540</c:v>
                </c:pt>
                <c:pt idx="710">
                  <c:v>3545</c:v>
                </c:pt>
                <c:pt idx="711">
                  <c:v>3550</c:v>
                </c:pt>
                <c:pt idx="712">
                  <c:v>3555</c:v>
                </c:pt>
                <c:pt idx="713">
                  <c:v>3560</c:v>
                </c:pt>
                <c:pt idx="714">
                  <c:v>3565</c:v>
                </c:pt>
                <c:pt idx="715">
                  <c:v>3570</c:v>
                </c:pt>
                <c:pt idx="716">
                  <c:v>3575</c:v>
                </c:pt>
                <c:pt idx="717">
                  <c:v>3580</c:v>
                </c:pt>
                <c:pt idx="718">
                  <c:v>3585</c:v>
                </c:pt>
                <c:pt idx="719">
                  <c:v>3590</c:v>
                </c:pt>
                <c:pt idx="720">
                  <c:v>3595</c:v>
                </c:pt>
                <c:pt idx="721">
                  <c:v>3600</c:v>
                </c:pt>
                <c:pt idx="722">
                  <c:v>3605</c:v>
                </c:pt>
                <c:pt idx="723">
                  <c:v>3610</c:v>
                </c:pt>
                <c:pt idx="724">
                  <c:v>3615</c:v>
                </c:pt>
                <c:pt idx="725">
                  <c:v>3620</c:v>
                </c:pt>
                <c:pt idx="726">
                  <c:v>3625</c:v>
                </c:pt>
                <c:pt idx="727">
                  <c:v>3630</c:v>
                </c:pt>
                <c:pt idx="728">
                  <c:v>3635</c:v>
                </c:pt>
                <c:pt idx="729">
                  <c:v>3640</c:v>
                </c:pt>
                <c:pt idx="730">
                  <c:v>3645</c:v>
                </c:pt>
                <c:pt idx="731">
                  <c:v>3650</c:v>
                </c:pt>
                <c:pt idx="732">
                  <c:v>3655</c:v>
                </c:pt>
                <c:pt idx="733">
                  <c:v>3660</c:v>
                </c:pt>
                <c:pt idx="734">
                  <c:v>3665</c:v>
                </c:pt>
                <c:pt idx="735">
                  <c:v>3670</c:v>
                </c:pt>
                <c:pt idx="736">
                  <c:v>3675</c:v>
                </c:pt>
                <c:pt idx="737">
                  <c:v>3680</c:v>
                </c:pt>
                <c:pt idx="738">
                  <c:v>3685</c:v>
                </c:pt>
                <c:pt idx="739">
                  <c:v>3690</c:v>
                </c:pt>
                <c:pt idx="740">
                  <c:v>3695</c:v>
                </c:pt>
                <c:pt idx="741">
                  <c:v>3700</c:v>
                </c:pt>
                <c:pt idx="742">
                  <c:v>3705</c:v>
                </c:pt>
                <c:pt idx="743">
                  <c:v>3710</c:v>
                </c:pt>
                <c:pt idx="744">
                  <c:v>3715</c:v>
                </c:pt>
                <c:pt idx="745">
                  <c:v>3720</c:v>
                </c:pt>
                <c:pt idx="746">
                  <c:v>3725</c:v>
                </c:pt>
                <c:pt idx="747">
                  <c:v>3730</c:v>
                </c:pt>
                <c:pt idx="748">
                  <c:v>3735</c:v>
                </c:pt>
                <c:pt idx="749">
                  <c:v>3740</c:v>
                </c:pt>
                <c:pt idx="750">
                  <c:v>3745</c:v>
                </c:pt>
                <c:pt idx="751">
                  <c:v>3750</c:v>
                </c:pt>
                <c:pt idx="752">
                  <c:v>3755</c:v>
                </c:pt>
                <c:pt idx="753">
                  <c:v>3760</c:v>
                </c:pt>
                <c:pt idx="754">
                  <c:v>3765</c:v>
                </c:pt>
                <c:pt idx="755">
                  <c:v>3770</c:v>
                </c:pt>
                <c:pt idx="756">
                  <c:v>3775</c:v>
                </c:pt>
                <c:pt idx="757">
                  <c:v>3780</c:v>
                </c:pt>
                <c:pt idx="758">
                  <c:v>3785</c:v>
                </c:pt>
                <c:pt idx="759">
                  <c:v>3790</c:v>
                </c:pt>
                <c:pt idx="760">
                  <c:v>3795</c:v>
                </c:pt>
                <c:pt idx="761">
                  <c:v>3800</c:v>
                </c:pt>
                <c:pt idx="762">
                  <c:v>3805</c:v>
                </c:pt>
                <c:pt idx="763">
                  <c:v>3810</c:v>
                </c:pt>
                <c:pt idx="764">
                  <c:v>3815</c:v>
                </c:pt>
                <c:pt idx="765">
                  <c:v>3820</c:v>
                </c:pt>
                <c:pt idx="766">
                  <c:v>3825</c:v>
                </c:pt>
                <c:pt idx="767">
                  <c:v>3830</c:v>
                </c:pt>
                <c:pt idx="768">
                  <c:v>3835</c:v>
                </c:pt>
                <c:pt idx="769">
                  <c:v>3840</c:v>
                </c:pt>
                <c:pt idx="770">
                  <c:v>3845</c:v>
                </c:pt>
                <c:pt idx="771">
                  <c:v>3850</c:v>
                </c:pt>
                <c:pt idx="772">
                  <c:v>3855</c:v>
                </c:pt>
                <c:pt idx="773">
                  <c:v>3860</c:v>
                </c:pt>
                <c:pt idx="774">
                  <c:v>3865</c:v>
                </c:pt>
                <c:pt idx="775">
                  <c:v>3870</c:v>
                </c:pt>
                <c:pt idx="776">
                  <c:v>3875</c:v>
                </c:pt>
                <c:pt idx="777">
                  <c:v>3880</c:v>
                </c:pt>
                <c:pt idx="778">
                  <c:v>3885</c:v>
                </c:pt>
                <c:pt idx="779">
                  <c:v>3890</c:v>
                </c:pt>
                <c:pt idx="780">
                  <c:v>3895</c:v>
                </c:pt>
                <c:pt idx="781">
                  <c:v>3900</c:v>
                </c:pt>
                <c:pt idx="782">
                  <c:v>3905</c:v>
                </c:pt>
                <c:pt idx="783">
                  <c:v>3910</c:v>
                </c:pt>
                <c:pt idx="784">
                  <c:v>3915</c:v>
                </c:pt>
                <c:pt idx="785">
                  <c:v>3920</c:v>
                </c:pt>
                <c:pt idx="786">
                  <c:v>3925</c:v>
                </c:pt>
                <c:pt idx="787">
                  <c:v>3930</c:v>
                </c:pt>
                <c:pt idx="788">
                  <c:v>3935</c:v>
                </c:pt>
                <c:pt idx="789">
                  <c:v>3940</c:v>
                </c:pt>
                <c:pt idx="790">
                  <c:v>3945</c:v>
                </c:pt>
                <c:pt idx="791">
                  <c:v>3950</c:v>
                </c:pt>
                <c:pt idx="792">
                  <c:v>3955</c:v>
                </c:pt>
                <c:pt idx="793">
                  <c:v>3960</c:v>
                </c:pt>
                <c:pt idx="794">
                  <c:v>3965</c:v>
                </c:pt>
                <c:pt idx="795">
                  <c:v>3970</c:v>
                </c:pt>
                <c:pt idx="796">
                  <c:v>3975</c:v>
                </c:pt>
                <c:pt idx="797">
                  <c:v>3980</c:v>
                </c:pt>
                <c:pt idx="798">
                  <c:v>3985</c:v>
                </c:pt>
                <c:pt idx="799">
                  <c:v>3990</c:v>
                </c:pt>
                <c:pt idx="800">
                  <c:v>3995</c:v>
                </c:pt>
                <c:pt idx="801">
                  <c:v>4000</c:v>
                </c:pt>
                <c:pt idx="802">
                  <c:v>4005</c:v>
                </c:pt>
                <c:pt idx="803">
                  <c:v>4010</c:v>
                </c:pt>
                <c:pt idx="804">
                  <c:v>4015</c:v>
                </c:pt>
                <c:pt idx="805">
                  <c:v>4020</c:v>
                </c:pt>
                <c:pt idx="806">
                  <c:v>4025</c:v>
                </c:pt>
                <c:pt idx="807">
                  <c:v>4030</c:v>
                </c:pt>
                <c:pt idx="808">
                  <c:v>4035</c:v>
                </c:pt>
                <c:pt idx="809">
                  <c:v>4040</c:v>
                </c:pt>
                <c:pt idx="810">
                  <c:v>4045</c:v>
                </c:pt>
                <c:pt idx="811">
                  <c:v>4050</c:v>
                </c:pt>
                <c:pt idx="812">
                  <c:v>4055</c:v>
                </c:pt>
                <c:pt idx="813">
                  <c:v>4060</c:v>
                </c:pt>
                <c:pt idx="814">
                  <c:v>4065</c:v>
                </c:pt>
                <c:pt idx="815">
                  <c:v>4070</c:v>
                </c:pt>
                <c:pt idx="816">
                  <c:v>4075</c:v>
                </c:pt>
                <c:pt idx="817">
                  <c:v>4080</c:v>
                </c:pt>
                <c:pt idx="818">
                  <c:v>4085</c:v>
                </c:pt>
                <c:pt idx="819">
                  <c:v>4090</c:v>
                </c:pt>
                <c:pt idx="820">
                  <c:v>4095</c:v>
                </c:pt>
                <c:pt idx="821">
                  <c:v>4100</c:v>
                </c:pt>
                <c:pt idx="822">
                  <c:v>4105</c:v>
                </c:pt>
                <c:pt idx="823">
                  <c:v>4110</c:v>
                </c:pt>
                <c:pt idx="824">
                  <c:v>4115</c:v>
                </c:pt>
                <c:pt idx="825">
                  <c:v>4120</c:v>
                </c:pt>
                <c:pt idx="826">
                  <c:v>4125</c:v>
                </c:pt>
                <c:pt idx="827">
                  <c:v>4130</c:v>
                </c:pt>
                <c:pt idx="828">
                  <c:v>4135</c:v>
                </c:pt>
                <c:pt idx="829">
                  <c:v>4140</c:v>
                </c:pt>
                <c:pt idx="830">
                  <c:v>4145</c:v>
                </c:pt>
                <c:pt idx="831">
                  <c:v>4150</c:v>
                </c:pt>
                <c:pt idx="832">
                  <c:v>4155</c:v>
                </c:pt>
                <c:pt idx="833">
                  <c:v>4160</c:v>
                </c:pt>
                <c:pt idx="834">
                  <c:v>4165</c:v>
                </c:pt>
                <c:pt idx="835">
                  <c:v>4170</c:v>
                </c:pt>
                <c:pt idx="836">
                  <c:v>4175</c:v>
                </c:pt>
                <c:pt idx="837">
                  <c:v>4180</c:v>
                </c:pt>
                <c:pt idx="838">
                  <c:v>4185</c:v>
                </c:pt>
                <c:pt idx="839">
                  <c:v>4190</c:v>
                </c:pt>
                <c:pt idx="840">
                  <c:v>4195</c:v>
                </c:pt>
                <c:pt idx="841">
                  <c:v>4200</c:v>
                </c:pt>
                <c:pt idx="842">
                  <c:v>4205</c:v>
                </c:pt>
                <c:pt idx="843">
                  <c:v>4210</c:v>
                </c:pt>
                <c:pt idx="844">
                  <c:v>4215</c:v>
                </c:pt>
                <c:pt idx="845">
                  <c:v>4220</c:v>
                </c:pt>
                <c:pt idx="846">
                  <c:v>4225</c:v>
                </c:pt>
                <c:pt idx="847">
                  <c:v>4230</c:v>
                </c:pt>
                <c:pt idx="848">
                  <c:v>4235</c:v>
                </c:pt>
                <c:pt idx="849">
                  <c:v>4240</c:v>
                </c:pt>
                <c:pt idx="850">
                  <c:v>4245</c:v>
                </c:pt>
                <c:pt idx="851">
                  <c:v>4250</c:v>
                </c:pt>
                <c:pt idx="852">
                  <c:v>4255</c:v>
                </c:pt>
                <c:pt idx="853">
                  <c:v>4260</c:v>
                </c:pt>
                <c:pt idx="854">
                  <c:v>4265</c:v>
                </c:pt>
                <c:pt idx="855">
                  <c:v>4270</c:v>
                </c:pt>
                <c:pt idx="856">
                  <c:v>4275</c:v>
                </c:pt>
                <c:pt idx="857">
                  <c:v>4280</c:v>
                </c:pt>
                <c:pt idx="858">
                  <c:v>4285</c:v>
                </c:pt>
                <c:pt idx="859">
                  <c:v>4290</c:v>
                </c:pt>
                <c:pt idx="860">
                  <c:v>4295</c:v>
                </c:pt>
                <c:pt idx="861">
                  <c:v>4300</c:v>
                </c:pt>
                <c:pt idx="862">
                  <c:v>4305</c:v>
                </c:pt>
                <c:pt idx="863">
                  <c:v>4310</c:v>
                </c:pt>
                <c:pt idx="864">
                  <c:v>4315</c:v>
                </c:pt>
                <c:pt idx="865">
                  <c:v>4320</c:v>
                </c:pt>
                <c:pt idx="866">
                  <c:v>4325</c:v>
                </c:pt>
                <c:pt idx="867">
                  <c:v>4330</c:v>
                </c:pt>
                <c:pt idx="868">
                  <c:v>4335</c:v>
                </c:pt>
                <c:pt idx="869">
                  <c:v>4340</c:v>
                </c:pt>
                <c:pt idx="870">
                  <c:v>4345</c:v>
                </c:pt>
                <c:pt idx="871">
                  <c:v>4350</c:v>
                </c:pt>
                <c:pt idx="872">
                  <c:v>4355</c:v>
                </c:pt>
                <c:pt idx="873">
                  <c:v>4360</c:v>
                </c:pt>
                <c:pt idx="874">
                  <c:v>4365</c:v>
                </c:pt>
                <c:pt idx="875">
                  <c:v>4370</c:v>
                </c:pt>
                <c:pt idx="876">
                  <c:v>4375</c:v>
                </c:pt>
                <c:pt idx="877">
                  <c:v>4380</c:v>
                </c:pt>
                <c:pt idx="878">
                  <c:v>4385</c:v>
                </c:pt>
                <c:pt idx="879">
                  <c:v>4390</c:v>
                </c:pt>
                <c:pt idx="880">
                  <c:v>4395</c:v>
                </c:pt>
                <c:pt idx="881">
                  <c:v>4400</c:v>
                </c:pt>
                <c:pt idx="882">
                  <c:v>4405</c:v>
                </c:pt>
                <c:pt idx="883">
                  <c:v>4410</c:v>
                </c:pt>
                <c:pt idx="884">
                  <c:v>4415</c:v>
                </c:pt>
                <c:pt idx="885">
                  <c:v>4420</c:v>
                </c:pt>
                <c:pt idx="886">
                  <c:v>4425</c:v>
                </c:pt>
                <c:pt idx="887">
                  <c:v>4430</c:v>
                </c:pt>
                <c:pt idx="888">
                  <c:v>4435</c:v>
                </c:pt>
                <c:pt idx="889">
                  <c:v>4440</c:v>
                </c:pt>
                <c:pt idx="890">
                  <c:v>4445</c:v>
                </c:pt>
                <c:pt idx="891">
                  <c:v>4450</c:v>
                </c:pt>
                <c:pt idx="892">
                  <c:v>4455</c:v>
                </c:pt>
                <c:pt idx="893">
                  <c:v>4460</c:v>
                </c:pt>
                <c:pt idx="894">
                  <c:v>4465</c:v>
                </c:pt>
                <c:pt idx="895">
                  <c:v>4470</c:v>
                </c:pt>
                <c:pt idx="896">
                  <c:v>4475</c:v>
                </c:pt>
                <c:pt idx="897">
                  <c:v>4480</c:v>
                </c:pt>
                <c:pt idx="898">
                  <c:v>4485</c:v>
                </c:pt>
                <c:pt idx="899">
                  <c:v>4490</c:v>
                </c:pt>
                <c:pt idx="900">
                  <c:v>4495</c:v>
                </c:pt>
                <c:pt idx="901">
                  <c:v>4500</c:v>
                </c:pt>
                <c:pt idx="902">
                  <c:v>4505</c:v>
                </c:pt>
                <c:pt idx="903">
                  <c:v>4510</c:v>
                </c:pt>
                <c:pt idx="904">
                  <c:v>4515</c:v>
                </c:pt>
                <c:pt idx="905">
                  <c:v>4520</c:v>
                </c:pt>
                <c:pt idx="906">
                  <c:v>4525</c:v>
                </c:pt>
                <c:pt idx="907">
                  <c:v>4530</c:v>
                </c:pt>
                <c:pt idx="908">
                  <c:v>4535</c:v>
                </c:pt>
                <c:pt idx="909">
                  <c:v>4540</c:v>
                </c:pt>
                <c:pt idx="910">
                  <c:v>4545</c:v>
                </c:pt>
                <c:pt idx="911">
                  <c:v>4550</c:v>
                </c:pt>
                <c:pt idx="912">
                  <c:v>4555</c:v>
                </c:pt>
                <c:pt idx="913">
                  <c:v>4560</c:v>
                </c:pt>
                <c:pt idx="914">
                  <c:v>4565</c:v>
                </c:pt>
                <c:pt idx="915">
                  <c:v>4570</c:v>
                </c:pt>
                <c:pt idx="916">
                  <c:v>4575</c:v>
                </c:pt>
                <c:pt idx="917">
                  <c:v>4580</c:v>
                </c:pt>
                <c:pt idx="918">
                  <c:v>4585</c:v>
                </c:pt>
                <c:pt idx="919">
                  <c:v>4590</c:v>
                </c:pt>
                <c:pt idx="920">
                  <c:v>4595</c:v>
                </c:pt>
                <c:pt idx="921">
                  <c:v>4600</c:v>
                </c:pt>
                <c:pt idx="922">
                  <c:v>4605</c:v>
                </c:pt>
                <c:pt idx="923">
                  <c:v>4610</c:v>
                </c:pt>
                <c:pt idx="924">
                  <c:v>4615</c:v>
                </c:pt>
                <c:pt idx="925">
                  <c:v>4620</c:v>
                </c:pt>
                <c:pt idx="926">
                  <c:v>4625</c:v>
                </c:pt>
                <c:pt idx="927">
                  <c:v>4630</c:v>
                </c:pt>
                <c:pt idx="928">
                  <c:v>4635</c:v>
                </c:pt>
                <c:pt idx="929">
                  <c:v>4640</c:v>
                </c:pt>
                <c:pt idx="930">
                  <c:v>4645</c:v>
                </c:pt>
                <c:pt idx="931">
                  <c:v>4650</c:v>
                </c:pt>
                <c:pt idx="932">
                  <c:v>4655</c:v>
                </c:pt>
                <c:pt idx="933">
                  <c:v>4660</c:v>
                </c:pt>
                <c:pt idx="934">
                  <c:v>4665</c:v>
                </c:pt>
                <c:pt idx="935">
                  <c:v>4670</c:v>
                </c:pt>
                <c:pt idx="936">
                  <c:v>4675</c:v>
                </c:pt>
                <c:pt idx="937">
                  <c:v>4680</c:v>
                </c:pt>
                <c:pt idx="938">
                  <c:v>4685</c:v>
                </c:pt>
                <c:pt idx="939">
                  <c:v>4690</c:v>
                </c:pt>
                <c:pt idx="940">
                  <c:v>4695</c:v>
                </c:pt>
                <c:pt idx="941">
                  <c:v>4700</c:v>
                </c:pt>
                <c:pt idx="942">
                  <c:v>4705</c:v>
                </c:pt>
                <c:pt idx="943">
                  <c:v>4710</c:v>
                </c:pt>
                <c:pt idx="944">
                  <c:v>4715</c:v>
                </c:pt>
                <c:pt idx="945">
                  <c:v>4720</c:v>
                </c:pt>
                <c:pt idx="946">
                  <c:v>4725</c:v>
                </c:pt>
                <c:pt idx="947">
                  <c:v>4730</c:v>
                </c:pt>
                <c:pt idx="948">
                  <c:v>4735</c:v>
                </c:pt>
                <c:pt idx="949">
                  <c:v>4740</c:v>
                </c:pt>
                <c:pt idx="950">
                  <c:v>4745</c:v>
                </c:pt>
                <c:pt idx="951">
                  <c:v>4750</c:v>
                </c:pt>
                <c:pt idx="952">
                  <c:v>4755</c:v>
                </c:pt>
                <c:pt idx="953">
                  <c:v>4760</c:v>
                </c:pt>
                <c:pt idx="954">
                  <c:v>4765</c:v>
                </c:pt>
                <c:pt idx="955">
                  <c:v>4770</c:v>
                </c:pt>
                <c:pt idx="956">
                  <c:v>4775</c:v>
                </c:pt>
                <c:pt idx="957">
                  <c:v>4780</c:v>
                </c:pt>
                <c:pt idx="958">
                  <c:v>4785</c:v>
                </c:pt>
                <c:pt idx="959">
                  <c:v>4790</c:v>
                </c:pt>
                <c:pt idx="960">
                  <c:v>4795</c:v>
                </c:pt>
                <c:pt idx="961">
                  <c:v>4800</c:v>
                </c:pt>
                <c:pt idx="962">
                  <c:v>4805</c:v>
                </c:pt>
                <c:pt idx="963">
                  <c:v>4810</c:v>
                </c:pt>
                <c:pt idx="964">
                  <c:v>4815</c:v>
                </c:pt>
                <c:pt idx="965">
                  <c:v>4820</c:v>
                </c:pt>
                <c:pt idx="966">
                  <c:v>4825</c:v>
                </c:pt>
                <c:pt idx="967">
                  <c:v>4830</c:v>
                </c:pt>
                <c:pt idx="968">
                  <c:v>4835</c:v>
                </c:pt>
                <c:pt idx="969">
                  <c:v>4840</c:v>
                </c:pt>
                <c:pt idx="970">
                  <c:v>4845</c:v>
                </c:pt>
                <c:pt idx="971">
                  <c:v>4850</c:v>
                </c:pt>
                <c:pt idx="972">
                  <c:v>4855</c:v>
                </c:pt>
                <c:pt idx="973">
                  <c:v>4860</c:v>
                </c:pt>
                <c:pt idx="974">
                  <c:v>4865</c:v>
                </c:pt>
                <c:pt idx="975">
                  <c:v>4870</c:v>
                </c:pt>
                <c:pt idx="976">
                  <c:v>4875</c:v>
                </c:pt>
                <c:pt idx="977">
                  <c:v>4880</c:v>
                </c:pt>
                <c:pt idx="978">
                  <c:v>4885</c:v>
                </c:pt>
                <c:pt idx="979">
                  <c:v>4890</c:v>
                </c:pt>
                <c:pt idx="980">
                  <c:v>4895</c:v>
                </c:pt>
                <c:pt idx="981">
                  <c:v>4900</c:v>
                </c:pt>
                <c:pt idx="982">
                  <c:v>4905</c:v>
                </c:pt>
                <c:pt idx="983">
                  <c:v>4910</c:v>
                </c:pt>
                <c:pt idx="984">
                  <c:v>4915</c:v>
                </c:pt>
                <c:pt idx="985">
                  <c:v>4920</c:v>
                </c:pt>
                <c:pt idx="986">
                  <c:v>4925</c:v>
                </c:pt>
                <c:pt idx="987">
                  <c:v>4930</c:v>
                </c:pt>
                <c:pt idx="988">
                  <c:v>4935</c:v>
                </c:pt>
                <c:pt idx="989">
                  <c:v>4940</c:v>
                </c:pt>
                <c:pt idx="990">
                  <c:v>4945</c:v>
                </c:pt>
                <c:pt idx="991">
                  <c:v>4950</c:v>
                </c:pt>
                <c:pt idx="992">
                  <c:v>4955</c:v>
                </c:pt>
                <c:pt idx="993">
                  <c:v>4960</c:v>
                </c:pt>
                <c:pt idx="994">
                  <c:v>4965</c:v>
                </c:pt>
                <c:pt idx="995">
                  <c:v>4970</c:v>
                </c:pt>
                <c:pt idx="996">
                  <c:v>4975</c:v>
                </c:pt>
                <c:pt idx="997">
                  <c:v>4980</c:v>
                </c:pt>
                <c:pt idx="998">
                  <c:v>4985</c:v>
                </c:pt>
                <c:pt idx="999">
                  <c:v>4990</c:v>
                </c:pt>
                <c:pt idx="1000">
                  <c:v>4995</c:v>
                </c:pt>
              </c:numCache>
            </c:numRef>
          </c:xVal>
          <c:yVal>
            <c:numRef>
              <c:f>'Compation 3'!$I:$I</c:f>
              <c:numCache>
                <c:formatCode>General</c:formatCode>
                <c:ptCount val="1048576"/>
                <c:pt idx="0">
                  <c:v>0</c:v>
                </c:pt>
                <c:pt idx="226">
                  <c:v>920</c:v>
                </c:pt>
                <c:pt idx="227">
                  <c:v>927.5</c:v>
                </c:pt>
                <c:pt idx="228">
                  <c:v>927.5</c:v>
                </c:pt>
                <c:pt idx="229">
                  <c:v>895</c:v>
                </c:pt>
                <c:pt idx="230">
                  <c:v>895</c:v>
                </c:pt>
                <c:pt idx="231">
                  <c:v>895</c:v>
                </c:pt>
                <c:pt idx="232">
                  <c:v>895</c:v>
                </c:pt>
                <c:pt idx="233">
                  <c:v>895</c:v>
                </c:pt>
                <c:pt idx="234">
                  <c:v>895</c:v>
                </c:pt>
                <c:pt idx="235">
                  <c:v>840</c:v>
                </c:pt>
                <c:pt idx="236">
                  <c:v>868</c:v>
                </c:pt>
                <c:pt idx="237">
                  <c:v>868</c:v>
                </c:pt>
                <c:pt idx="238">
                  <c:v>868</c:v>
                </c:pt>
                <c:pt idx="239">
                  <c:v>868</c:v>
                </c:pt>
                <c:pt idx="240">
                  <c:v>910</c:v>
                </c:pt>
                <c:pt idx="241">
                  <c:v>910</c:v>
                </c:pt>
                <c:pt idx="242">
                  <c:v>910</c:v>
                </c:pt>
                <c:pt idx="243">
                  <c:v>935</c:v>
                </c:pt>
                <c:pt idx="244">
                  <c:v>935</c:v>
                </c:pt>
                <c:pt idx="245">
                  <c:v>935</c:v>
                </c:pt>
                <c:pt idx="246">
                  <c:v>935</c:v>
                </c:pt>
                <c:pt idx="247">
                  <c:v>935</c:v>
                </c:pt>
                <c:pt idx="248">
                  <c:v>935</c:v>
                </c:pt>
                <c:pt idx="249">
                  <c:v>935</c:v>
                </c:pt>
                <c:pt idx="250">
                  <c:v>901.88</c:v>
                </c:pt>
                <c:pt idx="251">
                  <c:v>901.88</c:v>
                </c:pt>
                <c:pt idx="252">
                  <c:v>901.88</c:v>
                </c:pt>
                <c:pt idx="253">
                  <c:v>901.88</c:v>
                </c:pt>
                <c:pt idx="254">
                  <c:v>885</c:v>
                </c:pt>
                <c:pt idx="255">
                  <c:v>910.5</c:v>
                </c:pt>
                <c:pt idx="256">
                  <c:v>910.5</c:v>
                </c:pt>
                <c:pt idx="257">
                  <c:v>910.5</c:v>
                </c:pt>
                <c:pt idx="258">
                  <c:v>910.5</c:v>
                </c:pt>
                <c:pt idx="259">
                  <c:v>910.5</c:v>
                </c:pt>
                <c:pt idx="260">
                  <c:v>910.5</c:v>
                </c:pt>
                <c:pt idx="261">
                  <c:v>910.5</c:v>
                </c:pt>
                <c:pt idx="262">
                  <c:v>910.5</c:v>
                </c:pt>
                <c:pt idx="263">
                  <c:v>910.5</c:v>
                </c:pt>
                <c:pt idx="264">
                  <c:v>910.5</c:v>
                </c:pt>
                <c:pt idx="265">
                  <c:v>910.5</c:v>
                </c:pt>
                <c:pt idx="266">
                  <c:v>910.5</c:v>
                </c:pt>
                <c:pt idx="267">
                  <c:v>910.5</c:v>
                </c:pt>
                <c:pt idx="268">
                  <c:v>910.5</c:v>
                </c:pt>
                <c:pt idx="269">
                  <c:v>928.64</c:v>
                </c:pt>
                <c:pt idx="270">
                  <c:v>928.64</c:v>
                </c:pt>
                <c:pt idx="271">
                  <c:v>928.64</c:v>
                </c:pt>
                <c:pt idx="272">
                  <c:v>928.64</c:v>
                </c:pt>
                <c:pt idx="273">
                  <c:v>928.64</c:v>
                </c:pt>
                <c:pt idx="274">
                  <c:v>953.75</c:v>
                </c:pt>
                <c:pt idx="275">
                  <c:v>953.75</c:v>
                </c:pt>
                <c:pt idx="276">
                  <c:v>953.75</c:v>
                </c:pt>
                <c:pt idx="277">
                  <c:v>953.75</c:v>
                </c:pt>
                <c:pt idx="278">
                  <c:v>953.75</c:v>
                </c:pt>
                <c:pt idx="279">
                  <c:v>953.75</c:v>
                </c:pt>
                <c:pt idx="280">
                  <c:v>953.75</c:v>
                </c:pt>
                <c:pt idx="281">
                  <c:v>953.75</c:v>
                </c:pt>
                <c:pt idx="282">
                  <c:v>953.75</c:v>
                </c:pt>
                <c:pt idx="283">
                  <c:v>953.75</c:v>
                </c:pt>
                <c:pt idx="284">
                  <c:v>953.75</c:v>
                </c:pt>
                <c:pt idx="285">
                  <c:v>953.75</c:v>
                </c:pt>
                <c:pt idx="286">
                  <c:v>953.75</c:v>
                </c:pt>
                <c:pt idx="287">
                  <c:v>953.75</c:v>
                </c:pt>
                <c:pt idx="288">
                  <c:v>953.75</c:v>
                </c:pt>
                <c:pt idx="289">
                  <c:v>953.75</c:v>
                </c:pt>
                <c:pt idx="290">
                  <c:v>953.75</c:v>
                </c:pt>
                <c:pt idx="291">
                  <c:v>953.75</c:v>
                </c:pt>
                <c:pt idx="292">
                  <c:v>953.75</c:v>
                </c:pt>
                <c:pt idx="293">
                  <c:v>953.75</c:v>
                </c:pt>
                <c:pt idx="294">
                  <c:v>953.75</c:v>
                </c:pt>
                <c:pt idx="295">
                  <c:v>972.69</c:v>
                </c:pt>
                <c:pt idx="296">
                  <c:v>977.14</c:v>
                </c:pt>
                <c:pt idx="297">
                  <c:v>977.14</c:v>
                </c:pt>
                <c:pt idx="298">
                  <c:v>977.14</c:v>
                </c:pt>
                <c:pt idx="299">
                  <c:v>974.33</c:v>
                </c:pt>
                <c:pt idx="300">
                  <c:v>974.33</c:v>
                </c:pt>
                <c:pt idx="301">
                  <c:v>974.33</c:v>
                </c:pt>
                <c:pt idx="302">
                  <c:v>974.33</c:v>
                </c:pt>
                <c:pt idx="303">
                  <c:v>974.33</c:v>
                </c:pt>
                <c:pt idx="304">
                  <c:v>974.33</c:v>
                </c:pt>
                <c:pt idx="305">
                  <c:v>974.33</c:v>
                </c:pt>
                <c:pt idx="306">
                  <c:v>974.33</c:v>
                </c:pt>
                <c:pt idx="307">
                  <c:v>966.56</c:v>
                </c:pt>
                <c:pt idx="308">
                  <c:v>966.56</c:v>
                </c:pt>
                <c:pt idx="309">
                  <c:v>978.24</c:v>
                </c:pt>
                <c:pt idx="310">
                  <c:v>978.24</c:v>
                </c:pt>
                <c:pt idx="311">
                  <c:v>978.24</c:v>
                </c:pt>
                <c:pt idx="312">
                  <c:v>978.24</c:v>
                </c:pt>
                <c:pt idx="313">
                  <c:v>995</c:v>
                </c:pt>
                <c:pt idx="314">
                  <c:v>995</c:v>
                </c:pt>
                <c:pt idx="315">
                  <c:v>995</c:v>
                </c:pt>
                <c:pt idx="316">
                  <c:v>995</c:v>
                </c:pt>
                <c:pt idx="317">
                  <c:v>995</c:v>
                </c:pt>
                <c:pt idx="318">
                  <c:v>995</c:v>
                </c:pt>
                <c:pt idx="319">
                  <c:v>995</c:v>
                </c:pt>
                <c:pt idx="320">
                  <c:v>995</c:v>
                </c:pt>
                <c:pt idx="321">
                  <c:v>995</c:v>
                </c:pt>
                <c:pt idx="322">
                  <c:v>995</c:v>
                </c:pt>
                <c:pt idx="323">
                  <c:v>995</c:v>
                </c:pt>
                <c:pt idx="324">
                  <c:v>995</c:v>
                </c:pt>
                <c:pt idx="325">
                  <c:v>995</c:v>
                </c:pt>
                <c:pt idx="326">
                  <c:v>995</c:v>
                </c:pt>
                <c:pt idx="327">
                  <c:v>1010</c:v>
                </c:pt>
                <c:pt idx="328">
                  <c:v>1008.5</c:v>
                </c:pt>
                <c:pt idx="329">
                  <c:v>1008.5</c:v>
                </c:pt>
                <c:pt idx="330">
                  <c:v>1008.5</c:v>
                </c:pt>
                <c:pt idx="331">
                  <c:v>1017.38</c:v>
                </c:pt>
                <c:pt idx="332">
                  <c:v>1017.38</c:v>
                </c:pt>
                <c:pt idx="333">
                  <c:v>1017.38</c:v>
                </c:pt>
                <c:pt idx="334">
                  <c:v>1017.38</c:v>
                </c:pt>
                <c:pt idx="335">
                  <c:v>1029.77</c:v>
                </c:pt>
                <c:pt idx="336">
                  <c:v>1029.77</c:v>
                </c:pt>
                <c:pt idx="337">
                  <c:v>1029.77</c:v>
                </c:pt>
                <c:pt idx="338">
                  <c:v>1029.77</c:v>
                </c:pt>
                <c:pt idx="339">
                  <c:v>1029.77</c:v>
                </c:pt>
                <c:pt idx="340">
                  <c:v>1029.77</c:v>
                </c:pt>
                <c:pt idx="341">
                  <c:v>1043.04</c:v>
                </c:pt>
                <c:pt idx="342">
                  <c:v>1043.04</c:v>
                </c:pt>
                <c:pt idx="343">
                  <c:v>1043.04</c:v>
                </c:pt>
                <c:pt idx="344">
                  <c:v>1043.04</c:v>
                </c:pt>
                <c:pt idx="345">
                  <c:v>1043.04</c:v>
                </c:pt>
                <c:pt idx="346">
                  <c:v>1043.04</c:v>
                </c:pt>
                <c:pt idx="347">
                  <c:v>1043.04</c:v>
                </c:pt>
                <c:pt idx="348">
                  <c:v>1047.92</c:v>
                </c:pt>
                <c:pt idx="349">
                  <c:v>1047.92</c:v>
                </c:pt>
                <c:pt idx="350">
                  <c:v>1047.92</c:v>
                </c:pt>
                <c:pt idx="351">
                  <c:v>1047.92</c:v>
                </c:pt>
                <c:pt idx="352">
                  <c:v>1052.5999999999999</c:v>
                </c:pt>
                <c:pt idx="353">
                  <c:v>1052.5999999999999</c:v>
                </c:pt>
                <c:pt idx="354">
                  <c:v>1052.5999999999999</c:v>
                </c:pt>
                <c:pt idx="355">
                  <c:v>1055.3800000000001</c:v>
                </c:pt>
                <c:pt idx="356">
                  <c:v>1055.3800000000001</c:v>
                </c:pt>
                <c:pt idx="357">
                  <c:v>1055.3800000000001</c:v>
                </c:pt>
                <c:pt idx="358">
                  <c:v>1055.3800000000001</c:v>
                </c:pt>
                <c:pt idx="359">
                  <c:v>1055.3800000000001</c:v>
                </c:pt>
                <c:pt idx="360">
                  <c:v>1055.3800000000001</c:v>
                </c:pt>
                <c:pt idx="361">
                  <c:v>1055.3800000000001</c:v>
                </c:pt>
                <c:pt idx="362">
                  <c:v>1066.1099999999999</c:v>
                </c:pt>
                <c:pt idx="363">
                  <c:v>1066.1099999999999</c:v>
                </c:pt>
                <c:pt idx="364">
                  <c:v>1078.75</c:v>
                </c:pt>
                <c:pt idx="365">
                  <c:v>1078.75</c:v>
                </c:pt>
                <c:pt idx="366">
                  <c:v>1078.75</c:v>
                </c:pt>
                <c:pt idx="367">
                  <c:v>1078.75</c:v>
                </c:pt>
                <c:pt idx="368">
                  <c:v>1078.75</c:v>
                </c:pt>
                <c:pt idx="369">
                  <c:v>1078.75</c:v>
                </c:pt>
                <c:pt idx="370">
                  <c:v>1078.75</c:v>
                </c:pt>
                <c:pt idx="371">
                  <c:v>1078.75</c:v>
                </c:pt>
                <c:pt idx="372">
                  <c:v>1078.75</c:v>
                </c:pt>
                <c:pt idx="373">
                  <c:v>1078.75</c:v>
                </c:pt>
                <c:pt idx="374">
                  <c:v>1078.75</c:v>
                </c:pt>
                <c:pt idx="375">
                  <c:v>1078.75</c:v>
                </c:pt>
                <c:pt idx="376">
                  <c:v>1078.75</c:v>
                </c:pt>
                <c:pt idx="377">
                  <c:v>1078.75</c:v>
                </c:pt>
                <c:pt idx="378">
                  <c:v>1078.75</c:v>
                </c:pt>
                <c:pt idx="379">
                  <c:v>1078.75</c:v>
                </c:pt>
                <c:pt idx="380">
                  <c:v>1088.79</c:v>
                </c:pt>
                <c:pt idx="381">
                  <c:v>1092.5</c:v>
                </c:pt>
                <c:pt idx="382">
                  <c:v>1092.5</c:v>
                </c:pt>
                <c:pt idx="383">
                  <c:v>1092.5</c:v>
                </c:pt>
                <c:pt idx="384">
                  <c:v>1092.5</c:v>
                </c:pt>
                <c:pt idx="385">
                  <c:v>1096.29</c:v>
                </c:pt>
                <c:pt idx="386">
                  <c:v>1096.29</c:v>
                </c:pt>
                <c:pt idx="387">
                  <c:v>1096.29</c:v>
                </c:pt>
                <c:pt idx="388">
                  <c:v>1096.29</c:v>
                </c:pt>
                <c:pt idx="389">
                  <c:v>1096.29</c:v>
                </c:pt>
                <c:pt idx="390">
                  <c:v>1103.9100000000001</c:v>
                </c:pt>
                <c:pt idx="391">
                  <c:v>1103.9100000000001</c:v>
                </c:pt>
                <c:pt idx="392">
                  <c:v>1103.9100000000001</c:v>
                </c:pt>
                <c:pt idx="393">
                  <c:v>1103.9100000000001</c:v>
                </c:pt>
                <c:pt idx="394">
                  <c:v>1103.9100000000001</c:v>
                </c:pt>
                <c:pt idx="395">
                  <c:v>1103.9100000000001</c:v>
                </c:pt>
                <c:pt idx="396">
                  <c:v>1103.9100000000001</c:v>
                </c:pt>
                <c:pt idx="397">
                  <c:v>1103.9100000000001</c:v>
                </c:pt>
                <c:pt idx="398">
                  <c:v>1085.9100000000001</c:v>
                </c:pt>
                <c:pt idx="399">
                  <c:v>1096.6199999999999</c:v>
                </c:pt>
                <c:pt idx="400">
                  <c:v>1096.6199999999999</c:v>
                </c:pt>
                <c:pt idx="401">
                  <c:v>1096.6199999999999</c:v>
                </c:pt>
                <c:pt idx="402">
                  <c:v>1096.6199999999999</c:v>
                </c:pt>
                <c:pt idx="403">
                  <c:v>1096.6199999999999</c:v>
                </c:pt>
                <c:pt idx="404">
                  <c:v>1096.6199999999999</c:v>
                </c:pt>
                <c:pt idx="405">
                  <c:v>1096.6199999999999</c:v>
                </c:pt>
                <c:pt idx="406">
                  <c:v>1096.6199999999999</c:v>
                </c:pt>
                <c:pt idx="407">
                  <c:v>1096.6199999999999</c:v>
                </c:pt>
                <c:pt idx="408">
                  <c:v>1096.6199999999999</c:v>
                </c:pt>
                <c:pt idx="409">
                  <c:v>1096.6199999999999</c:v>
                </c:pt>
                <c:pt idx="410">
                  <c:v>1096.6199999999999</c:v>
                </c:pt>
                <c:pt idx="411">
                  <c:v>1096.6199999999999</c:v>
                </c:pt>
                <c:pt idx="412">
                  <c:v>1096.6199999999999</c:v>
                </c:pt>
                <c:pt idx="413">
                  <c:v>1096.6199999999999</c:v>
                </c:pt>
                <c:pt idx="414">
                  <c:v>1096.6199999999999</c:v>
                </c:pt>
                <c:pt idx="415">
                  <c:v>1104.57</c:v>
                </c:pt>
                <c:pt idx="416">
                  <c:v>1104.57</c:v>
                </c:pt>
                <c:pt idx="417">
                  <c:v>1104.57</c:v>
                </c:pt>
                <c:pt idx="418">
                  <c:v>1114.44</c:v>
                </c:pt>
                <c:pt idx="419">
                  <c:v>1114.44</c:v>
                </c:pt>
                <c:pt idx="420">
                  <c:v>1122.8399999999999</c:v>
                </c:pt>
                <c:pt idx="421">
                  <c:v>1122.8399999999999</c:v>
                </c:pt>
                <c:pt idx="422">
                  <c:v>1133.82</c:v>
                </c:pt>
                <c:pt idx="423">
                  <c:v>1148.46</c:v>
                </c:pt>
                <c:pt idx="424">
                  <c:v>1148.46</c:v>
                </c:pt>
                <c:pt idx="425">
                  <c:v>1148.46</c:v>
                </c:pt>
                <c:pt idx="426">
                  <c:v>1148.46</c:v>
                </c:pt>
                <c:pt idx="427">
                  <c:v>1148.46</c:v>
                </c:pt>
                <c:pt idx="428">
                  <c:v>1130.6300000000001</c:v>
                </c:pt>
                <c:pt idx="429">
                  <c:v>1130.6300000000001</c:v>
                </c:pt>
                <c:pt idx="430">
                  <c:v>1130.6300000000001</c:v>
                </c:pt>
                <c:pt idx="431">
                  <c:v>1130.6300000000001</c:v>
                </c:pt>
                <c:pt idx="432">
                  <c:v>1130.6300000000001</c:v>
                </c:pt>
                <c:pt idx="433">
                  <c:v>1130.6300000000001</c:v>
                </c:pt>
                <c:pt idx="434">
                  <c:v>1130.6300000000001</c:v>
                </c:pt>
                <c:pt idx="435">
                  <c:v>1130.6300000000001</c:v>
                </c:pt>
                <c:pt idx="436">
                  <c:v>1130.6300000000001</c:v>
                </c:pt>
                <c:pt idx="437">
                  <c:v>1130.6300000000001</c:v>
                </c:pt>
                <c:pt idx="438">
                  <c:v>1130.6300000000001</c:v>
                </c:pt>
                <c:pt idx="439">
                  <c:v>1130.6300000000001</c:v>
                </c:pt>
                <c:pt idx="440">
                  <c:v>1130.6300000000001</c:v>
                </c:pt>
                <c:pt idx="441">
                  <c:v>1130.6300000000001</c:v>
                </c:pt>
                <c:pt idx="442">
                  <c:v>1130.6300000000001</c:v>
                </c:pt>
                <c:pt idx="443">
                  <c:v>1130.6300000000001</c:v>
                </c:pt>
                <c:pt idx="444">
                  <c:v>1130.6300000000001</c:v>
                </c:pt>
                <c:pt idx="445">
                  <c:v>1141.83</c:v>
                </c:pt>
                <c:pt idx="446">
                  <c:v>1141.83</c:v>
                </c:pt>
                <c:pt idx="447">
                  <c:v>1141.83</c:v>
                </c:pt>
                <c:pt idx="448">
                  <c:v>1141.83</c:v>
                </c:pt>
                <c:pt idx="449">
                  <c:v>1141.83</c:v>
                </c:pt>
                <c:pt idx="450">
                  <c:v>1141.83</c:v>
                </c:pt>
                <c:pt idx="451">
                  <c:v>1141.83</c:v>
                </c:pt>
                <c:pt idx="452">
                  <c:v>1141.83</c:v>
                </c:pt>
                <c:pt idx="453">
                  <c:v>1141.83</c:v>
                </c:pt>
                <c:pt idx="454">
                  <c:v>1133.0999999999999</c:v>
                </c:pt>
                <c:pt idx="455">
                  <c:v>1146.98</c:v>
                </c:pt>
                <c:pt idx="456">
                  <c:v>1146.98</c:v>
                </c:pt>
                <c:pt idx="457">
                  <c:v>1146.98</c:v>
                </c:pt>
                <c:pt idx="458">
                  <c:v>1166.1400000000001</c:v>
                </c:pt>
                <c:pt idx="459">
                  <c:v>1166.1400000000001</c:v>
                </c:pt>
                <c:pt idx="460">
                  <c:v>1166.1400000000001</c:v>
                </c:pt>
                <c:pt idx="461">
                  <c:v>1166.1400000000001</c:v>
                </c:pt>
                <c:pt idx="462">
                  <c:v>1166.1400000000001</c:v>
                </c:pt>
                <c:pt idx="463">
                  <c:v>1166.1400000000001</c:v>
                </c:pt>
                <c:pt idx="464">
                  <c:v>1166.1400000000001</c:v>
                </c:pt>
                <c:pt idx="465">
                  <c:v>1166.1400000000001</c:v>
                </c:pt>
                <c:pt idx="466">
                  <c:v>1166.1400000000001</c:v>
                </c:pt>
                <c:pt idx="467">
                  <c:v>1166.1400000000001</c:v>
                </c:pt>
                <c:pt idx="468">
                  <c:v>1166.1400000000001</c:v>
                </c:pt>
                <c:pt idx="469">
                  <c:v>1166.1400000000001</c:v>
                </c:pt>
                <c:pt idx="470">
                  <c:v>1176.33</c:v>
                </c:pt>
                <c:pt idx="471">
                  <c:v>1176.33</c:v>
                </c:pt>
                <c:pt idx="472">
                  <c:v>1176.33</c:v>
                </c:pt>
                <c:pt idx="473">
                  <c:v>1185.43</c:v>
                </c:pt>
                <c:pt idx="474">
                  <c:v>1190.8499999999999</c:v>
                </c:pt>
                <c:pt idx="475">
                  <c:v>1190.8499999999999</c:v>
                </c:pt>
                <c:pt idx="476">
                  <c:v>1200.73</c:v>
                </c:pt>
                <c:pt idx="477">
                  <c:v>1200.73</c:v>
                </c:pt>
                <c:pt idx="478">
                  <c:v>1200.73</c:v>
                </c:pt>
                <c:pt idx="479">
                  <c:v>1213.1600000000001</c:v>
                </c:pt>
                <c:pt idx="480">
                  <c:v>1213.1600000000001</c:v>
                </c:pt>
                <c:pt idx="481">
                  <c:v>1213.1600000000001</c:v>
                </c:pt>
                <c:pt idx="482">
                  <c:v>1213.1600000000001</c:v>
                </c:pt>
                <c:pt idx="483">
                  <c:v>1213.1600000000001</c:v>
                </c:pt>
                <c:pt idx="484">
                  <c:v>1213.1600000000001</c:v>
                </c:pt>
                <c:pt idx="485">
                  <c:v>1213.1600000000001</c:v>
                </c:pt>
                <c:pt idx="486">
                  <c:v>1213.1600000000001</c:v>
                </c:pt>
                <c:pt idx="487">
                  <c:v>1213.1600000000001</c:v>
                </c:pt>
                <c:pt idx="488">
                  <c:v>1213.1600000000001</c:v>
                </c:pt>
                <c:pt idx="489">
                  <c:v>1213.1600000000001</c:v>
                </c:pt>
                <c:pt idx="490">
                  <c:v>1225.8</c:v>
                </c:pt>
                <c:pt idx="491">
                  <c:v>1225.8</c:v>
                </c:pt>
                <c:pt idx="492">
                  <c:v>1225.8</c:v>
                </c:pt>
                <c:pt idx="493">
                  <c:v>1225.8</c:v>
                </c:pt>
                <c:pt idx="494">
                  <c:v>1225.8</c:v>
                </c:pt>
                <c:pt idx="495">
                  <c:v>1225.8</c:v>
                </c:pt>
                <c:pt idx="496">
                  <c:v>1225.8</c:v>
                </c:pt>
                <c:pt idx="497">
                  <c:v>1225.8</c:v>
                </c:pt>
                <c:pt idx="498">
                  <c:v>1225.8</c:v>
                </c:pt>
                <c:pt idx="499">
                  <c:v>1225.8</c:v>
                </c:pt>
                <c:pt idx="500">
                  <c:v>1225.8</c:v>
                </c:pt>
                <c:pt idx="501">
                  <c:v>1205.98</c:v>
                </c:pt>
                <c:pt idx="502">
                  <c:v>1205.98</c:v>
                </c:pt>
                <c:pt idx="503">
                  <c:v>1205.98</c:v>
                </c:pt>
                <c:pt idx="504">
                  <c:v>1205.98</c:v>
                </c:pt>
                <c:pt idx="505">
                  <c:v>1205.98</c:v>
                </c:pt>
                <c:pt idx="506">
                  <c:v>1205.98</c:v>
                </c:pt>
                <c:pt idx="507">
                  <c:v>1205.98</c:v>
                </c:pt>
                <c:pt idx="508">
                  <c:v>1205.98</c:v>
                </c:pt>
                <c:pt idx="509">
                  <c:v>1205.98</c:v>
                </c:pt>
                <c:pt idx="510">
                  <c:v>1205.98</c:v>
                </c:pt>
                <c:pt idx="511">
                  <c:v>1205.98</c:v>
                </c:pt>
                <c:pt idx="512">
                  <c:v>1205.98</c:v>
                </c:pt>
                <c:pt idx="513">
                  <c:v>1205.98</c:v>
                </c:pt>
                <c:pt idx="514">
                  <c:v>1205.98</c:v>
                </c:pt>
                <c:pt idx="515">
                  <c:v>1205.98</c:v>
                </c:pt>
                <c:pt idx="516">
                  <c:v>1205.98</c:v>
                </c:pt>
                <c:pt idx="517">
                  <c:v>1205.98</c:v>
                </c:pt>
                <c:pt idx="518">
                  <c:v>1205.98</c:v>
                </c:pt>
                <c:pt idx="519">
                  <c:v>1205.98</c:v>
                </c:pt>
                <c:pt idx="520">
                  <c:v>1221.44</c:v>
                </c:pt>
                <c:pt idx="521">
                  <c:v>1221.44</c:v>
                </c:pt>
                <c:pt idx="522">
                  <c:v>1221.44</c:v>
                </c:pt>
                <c:pt idx="523">
                  <c:v>1221.44</c:v>
                </c:pt>
                <c:pt idx="524">
                  <c:v>1221.44</c:v>
                </c:pt>
                <c:pt idx="525">
                  <c:v>1221.44</c:v>
                </c:pt>
                <c:pt idx="526">
                  <c:v>1221.44</c:v>
                </c:pt>
                <c:pt idx="527">
                  <c:v>1221.44</c:v>
                </c:pt>
                <c:pt idx="528">
                  <c:v>1221.44</c:v>
                </c:pt>
                <c:pt idx="529">
                  <c:v>1221.44</c:v>
                </c:pt>
                <c:pt idx="530">
                  <c:v>1221.44</c:v>
                </c:pt>
                <c:pt idx="531">
                  <c:v>1221.44</c:v>
                </c:pt>
                <c:pt idx="532">
                  <c:v>1221.44</c:v>
                </c:pt>
                <c:pt idx="533">
                  <c:v>1232.55</c:v>
                </c:pt>
                <c:pt idx="534">
                  <c:v>1232.55</c:v>
                </c:pt>
                <c:pt idx="535">
                  <c:v>1232.55</c:v>
                </c:pt>
                <c:pt idx="536">
                  <c:v>1242.31</c:v>
                </c:pt>
                <c:pt idx="537">
                  <c:v>1251.18</c:v>
                </c:pt>
                <c:pt idx="538">
                  <c:v>1251.18</c:v>
                </c:pt>
                <c:pt idx="539">
                  <c:v>1251.18</c:v>
                </c:pt>
                <c:pt idx="540">
                  <c:v>1245.6300000000001</c:v>
                </c:pt>
                <c:pt idx="541">
                  <c:v>1245.6300000000001</c:v>
                </c:pt>
                <c:pt idx="542">
                  <c:v>1245.6300000000001</c:v>
                </c:pt>
                <c:pt idx="543">
                  <c:v>1245.6300000000001</c:v>
                </c:pt>
                <c:pt idx="544">
                  <c:v>1245.6300000000001</c:v>
                </c:pt>
                <c:pt idx="545">
                  <c:v>1240.7</c:v>
                </c:pt>
                <c:pt idx="546">
                  <c:v>1240.7</c:v>
                </c:pt>
                <c:pt idx="547">
                  <c:v>1240.7</c:v>
                </c:pt>
                <c:pt idx="548">
                  <c:v>1240.7</c:v>
                </c:pt>
                <c:pt idx="549">
                  <c:v>1240.7</c:v>
                </c:pt>
                <c:pt idx="550">
                  <c:v>1240.7</c:v>
                </c:pt>
                <c:pt idx="551">
                  <c:v>1240.7</c:v>
                </c:pt>
                <c:pt idx="552">
                  <c:v>1240.7</c:v>
                </c:pt>
                <c:pt idx="553">
                  <c:v>1240.7</c:v>
                </c:pt>
                <c:pt idx="554">
                  <c:v>1240.7</c:v>
                </c:pt>
                <c:pt idx="555">
                  <c:v>1240.7</c:v>
                </c:pt>
                <c:pt idx="556">
                  <c:v>1240.7</c:v>
                </c:pt>
                <c:pt idx="557">
                  <c:v>1240.7</c:v>
                </c:pt>
                <c:pt idx="558">
                  <c:v>1240.7</c:v>
                </c:pt>
                <c:pt idx="559">
                  <c:v>1240.7</c:v>
                </c:pt>
                <c:pt idx="560">
                  <c:v>1240.7</c:v>
                </c:pt>
                <c:pt idx="561">
                  <c:v>1240.7</c:v>
                </c:pt>
                <c:pt idx="562">
                  <c:v>1240.7</c:v>
                </c:pt>
                <c:pt idx="563">
                  <c:v>1240.7</c:v>
                </c:pt>
                <c:pt idx="564">
                  <c:v>1240.7</c:v>
                </c:pt>
                <c:pt idx="565">
                  <c:v>1240.7</c:v>
                </c:pt>
                <c:pt idx="566">
                  <c:v>1240.7</c:v>
                </c:pt>
                <c:pt idx="567">
                  <c:v>1240.7</c:v>
                </c:pt>
                <c:pt idx="568">
                  <c:v>1240.7</c:v>
                </c:pt>
                <c:pt idx="569">
                  <c:v>1240.7</c:v>
                </c:pt>
                <c:pt idx="570">
                  <c:v>1240.7</c:v>
                </c:pt>
                <c:pt idx="571">
                  <c:v>1240.7</c:v>
                </c:pt>
                <c:pt idx="572">
                  <c:v>1240.7</c:v>
                </c:pt>
                <c:pt idx="573">
                  <c:v>1240.7</c:v>
                </c:pt>
                <c:pt idx="574">
                  <c:v>1240.7</c:v>
                </c:pt>
                <c:pt idx="575">
                  <c:v>1240.7</c:v>
                </c:pt>
                <c:pt idx="576">
                  <c:v>1240.43</c:v>
                </c:pt>
                <c:pt idx="577">
                  <c:v>1240.43</c:v>
                </c:pt>
                <c:pt idx="578">
                  <c:v>1232.97</c:v>
                </c:pt>
                <c:pt idx="579">
                  <c:v>1232.97</c:v>
                </c:pt>
                <c:pt idx="580">
                  <c:v>1232.97</c:v>
                </c:pt>
                <c:pt idx="581">
                  <c:v>1232.97</c:v>
                </c:pt>
                <c:pt idx="582">
                  <c:v>1232.97</c:v>
                </c:pt>
                <c:pt idx="583">
                  <c:v>1232.97</c:v>
                </c:pt>
                <c:pt idx="584">
                  <c:v>1221.92</c:v>
                </c:pt>
                <c:pt idx="585">
                  <c:v>1221.92</c:v>
                </c:pt>
                <c:pt idx="586">
                  <c:v>1221.92</c:v>
                </c:pt>
                <c:pt idx="587">
                  <c:v>1221.92</c:v>
                </c:pt>
                <c:pt idx="588">
                  <c:v>1221.92</c:v>
                </c:pt>
                <c:pt idx="589">
                  <c:v>1221.92</c:v>
                </c:pt>
                <c:pt idx="590">
                  <c:v>1221.92</c:v>
                </c:pt>
                <c:pt idx="591">
                  <c:v>1221.92</c:v>
                </c:pt>
                <c:pt idx="592">
                  <c:v>1221.92</c:v>
                </c:pt>
                <c:pt idx="593">
                  <c:v>1216.07</c:v>
                </c:pt>
                <c:pt idx="594">
                  <c:v>1207.6600000000001</c:v>
                </c:pt>
                <c:pt idx="595">
                  <c:v>1207.6600000000001</c:v>
                </c:pt>
                <c:pt idx="596">
                  <c:v>1207.6600000000001</c:v>
                </c:pt>
                <c:pt idx="597">
                  <c:v>1207.6600000000001</c:v>
                </c:pt>
                <c:pt idx="598">
                  <c:v>1207.6600000000001</c:v>
                </c:pt>
                <c:pt idx="599">
                  <c:v>1207.6600000000001</c:v>
                </c:pt>
                <c:pt idx="600">
                  <c:v>1207.6600000000001</c:v>
                </c:pt>
                <c:pt idx="601">
                  <c:v>1207.6600000000001</c:v>
                </c:pt>
                <c:pt idx="602">
                  <c:v>1207.6600000000001</c:v>
                </c:pt>
                <c:pt idx="603">
                  <c:v>1211.83</c:v>
                </c:pt>
                <c:pt idx="604">
                  <c:v>1211.83</c:v>
                </c:pt>
                <c:pt idx="605">
                  <c:v>1211.83</c:v>
                </c:pt>
                <c:pt idx="606">
                  <c:v>1211.83</c:v>
                </c:pt>
                <c:pt idx="607">
                  <c:v>1203.28</c:v>
                </c:pt>
                <c:pt idx="608">
                  <c:v>1203.28</c:v>
                </c:pt>
                <c:pt idx="609">
                  <c:v>1203.28</c:v>
                </c:pt>
                <c:pt idx="610">
                  <c:v>1203.28</c:v>
                </c:pt>
                <c:pt idx="611">
                  <c:v>1220.31</c:v>
                </c:pt>
                <c:pt idx="612">
                  <c:v>1220.31</c:v>
                </c:pt>
                <c:pt idx="613">
                  <c:v>1220.31</c:v>
                </c:pt>
                <c:pt idx="614">
                  <c:v>1220.31</c:v>
                </c:pt>
                <c:pt idx="615">
                  <c:v>1220.31</c:v>
                </c:pt>
                <c:pt idx="616">
                  <c:v>1220.31</c:v>
                </c:pt>
                <c:pt idx="617">
                  <c:v>1220.31</c:v>
                </c:pt>
                <c:pt idx="618">
                  <c:v>1220.31</c:v>
                </c:pt>
                <c:pt idx="619">
                  <c:v>1220.31</c:v>
                </c:pt>
                <c:pt idx="620">
                  <c:v>1220.31</c:v>
                </c:pt>
                <c:pt idx="621">
                  <c:v>1220.31</c:v>
                </c:pt>
                <c:pt idx="622">
                  <c:v>1220.31</c:v>
                </c:pt>
                <c:pt idx="623">
                  <c:v>1220.31</c:v>
                </c:pt>
                <c:pt idx="624">
                  <c:v>1212.8</c:v>
                </c:pt>
                <c:pt idx="625">
                  <c:v>1212.8</c:v>
                </c:pt>
                <c:pt idx="626">
                  <c:v>1212.8</c:v>
                </c:pt>
                <c:pt idx="627">
                  <c:v>1212.8</c:v>
                </c:pt>
                <c:pt idx="628">
                  <c:v>1212.8</c:v>
                </c:pt>
                <c:pt idx="629">
                  <c:v>1212.8</c:v>
                </c:pt>
                <c:pt idx="630">
                  <c:v>1224.18</c:v>
                </c:pt>
                <c:pt idx="631">
                  <c:v>1217.57</c:v>
                </c:pt>
                <c:pt idx="632">
                  <c:v>1217.57</c:v>
                </c:pt>
                <c:pt idx="633">
                  <c:v>1217.57</c:v>
                </c:pt>
                <c:pt idx="634">
                  <c:v>1217.57</c:v>
                </c:pt>
                <c:pt idx="635">
                  <c:v>1217.57</c:v>
                </c:pt>
                <c:pt idx="636">
                  <c:v>1237.32</c:v>
                </c:pt>
                <c:pt idx="637">
                  <c:v>1241.21</c:v>
                </c:pt>
                <c:pt idx="638">
                  <c:v>1241.21</c:v>
                </c:pt>
                <c:pt idx="639">
                  <c:v>1235.3499999999999</c:v>
                </c:pt>
                <c:pt idx="640">
                  <c:v>1257.29</c:v>
                </c:pt>
                <c:pt idx="641">
                  <c:v>1257.29</c:v>
                </c:pt>
                <c:pt idx="642">
                  <c:v>1243.42</c:v>
                </c:pt>
                <c:pt idx="643">
                  <c:v>1259.32</c:v>
                </c:pt>
                <c:pt idx="644">
                  <c:v>1259.32</c:v>
                </c:pt>
                <c:pt idx="645">
                  <c:v>1259.32</c:v>
                </c:pt>
                <c:pt idx="646">
                  <c:v>1259.32</c:v>
                </c:pt>
                <c:pt idx="647">
                  <c:v>1259.32</c:v>
                </c:pt>
                <c:pt idx="648">
                  <c:v>1259.32</c:v>
                </c:pt>
                <c:pt idx="649">
                  <c:v>1259.32</c:v>
                </c:pt>
                <c:pt idx="650">
                  <c:v>1259.32</c:v>
                </c:pt>
                <c:pt idx="651">
                  <c:v>1259.32</c:v>
                </c:pt>
                <c:pt idx="652">
                  <c:v>1259.32</c:v>
                </c:pt>
                <c:pt idx="653">
                  <c:v>1259.32</c:v>
                </c:pt>
                <c:pt idx="654">
                  <c:v>1259.32</c:v>
                </c:pt>
                <c:pt idx="655">
                  <c:v>1259.32</c:v>
                </c:pt>
                <c:pt idx="656">
                  <c:v>1259.32</c:v>
                </c:pt>
                <c:pt idx="657">
                  <c:v>1259.32</c:v>
                </c:pt>
                <c:pt idx="658">
                  <c:v>1259.32</c:v>
                </c:pt>
                <c:pt idx="659">
                  <c:v>1259.32</c:v>
                </c:pt>
                <c:pt idx="660">
                  <c:v>1259.32</c:v>
                </c:pt>
                <c:pt idx="661">
                  <c:v>1247.67</c:v>
                </c:pt>
                <c:pt idx="662">
                  <c:v>1254.6099999999999</c:v>
                </c:pt>
                <c:pt idx="663">
                  <c:v>1254.6099999999999</c:v>
                </c:pt>
                <c:pt idx="664">
                  <c:v>1255.52</c:v>
                </c:pt>
                <c:pt idx="665">
                  <c:v>1255.52</c:v>
                </c:pt>
                <c:pt idx="666">
                  <c:v>1279.3599999999999</c:v>
                </c:pt>
                <c:pt idx="667">
                  <c:v>1297.6600000000001</c:v>
                </c:pt>
                <c:pt idx="668">
                  <c:v>1297.6600000000001</c:v>
                </c:pt>
                <c:pt idx="669">
                  <c:v>1297.6600000000001</c:v>
                </c:pt>
                <c:pt idx="670">
                  <c:v>1297.6600000000001</c:v>
                </c:pt>
                <c:pt idx="671">
                  <c:v>1297.6600000000001</c:v>
                </c:pt>
                <c:pt idx="672">
                  <c:v>1297.6600000000001</c:v>
                </c:pt>
                <c:pt idx="673">
                  <c:v>1297.6600000000001</c:v>
                </c:pt>
                <c:pt idx="674">
                  <c:v>1297.6600000000001</c:v>
                </c:pt>
                <c:pt idx="675">
                  <c:v>1319.94</c:v>
                </c:pt>
                <c:pt idx="676">
                  <c:v>1319.94</c:v>
                </c:pt>
                <c:pt idx="677">
                  <c:v>1319.94</c:v>
                </c:pt>
                <c:pt idx="678">
                  <c:v>1319.94</c:v>
                </c:pt>
                <c:pt idx="679">
                  <c:v>1319.94</c:v>
                </c:pt>
                <c:pt idx="680">
                  <c:v>1308.4000000000001</c:v>
                </c:pt>
                <c:pt idx="681">
                  <c:v>1308.4000000000001</c:v>
                </c:pt>
                <c:pt idx="682">
                  <c:v>1308.4000000000001</c:v>
                </c:pt>
                <c:pt idx="683">
                  <c:v>1308.4000000000001</c:v>
                </c:pt>
                <c:pt idx="684">
                  <c:v>1308.4000000000001</c:v>
                </c:pt>
                <c:pt idx="685">
                  <c:v>1308.4000000000001</c:v>
                </c:pt>
                <c:pt idx="686">
                  <c:v>1308.4000000000001</c:v>
                </c:pt>
                <c:pt idx="687">
                  <c:v>1308.4000000000001</c:v>
                </c:pt>
                <c:pt idx="688">
                  <c:v>1308.4000000000001</c:v>
                </c:pt>
                <c:pt idx="689">
                  <c:v>1308.4000000000001</c:v>
                </c:pt>
                <c:pt idx="690">
                  <c:v>1308.4000000000001</c:v>
                </c:pt>
                <c:pt idx="691">
                  <c:v>1308.4000000000001</c:v>
                </c:pt>
                <c:pt idx="692">
                  <c:v>1308.4000000000001</c:v>
                </c:pt>
                <c:pt idx="693">
                  <c:v>1308.4000000000001</c:v>
                </c:pt>
                <c:pt idx="694">
                  <c:v>1295.9100000000001</c:v>
                </c:pt>
                <c:pt idx="695">
                  <c:v>1295.9100000000001</c:v>
                </c:pt>
                <c:pt idx="696">
                  <c:v>1295.9100000000001</c:v>
                </c:pt>
                <c:pt idx="697">
                  <c:v>1295.9100000000001</c:v>
                </c:pt>
                <c:pt idx="698">
                  <c:v>1295.9100000000001</c:v>
                </c:pt>
                <c:pt idx="699">
                  <c:v>1317.29</c:v>
                </c:pt>
                <c:pt idx="700">
                  <c:v>1317.29</c:v>
                </c:pt>
                <c:pt idx="701">
                  <c:v>1317.29</c:v>
                </c:pt>
                <c:pt idx="702">
                  <c:v>1317.29</c:v>
                </c:pt>
                <c:pt idx="703">
                  <c:v>1317.29</c:v>
                </c:pt>
                <c:pt idx="704">
                  <c:v>1317.29</c:v>
                </c:pt>
                <c:pt idx="705">
                  <c:v>1317.29</c:v>
                </c:pt>
                <c:pt idx="706">
                  <c:v>1317.29</c:v>
                </c:pt>
                <c:pt idx="707">
                  <c:v>1306.55</c:v>
                </c:pt>
                <c:pt idx="708">
                  <c:v>1306.55</c:v>
                </c:pt>
                <c:pt idx="709">
                  <c:v>1306.55</c:v>
                </c:pt>
                <c:pt idx="710">
                  <c:v>1306.55</c:v>
                </c:pt>
                <c:pt idx="711">
                  <c:v>1306.55</c:v>
                </c:pt>
                <c:pt idx="712">
                  <c:v>1314.65</c:v>
                </c:pt>
                <c:pt idx="713">
                  <c:v>1314.65</c:v>
                </c:pt>
                <c:pt idx="714">
                  <c:v>1314.65</c:v>
                </c:pt>
                <c:pt idx="715">
                  <c:v>1314.65</c:v>
                </c:pt>
                <c:pt idx="716">
                  <c:v>1314.65</c:v>
                </c:pt>
                <c:pt idx="717">
                  <c:v>1314.65</c:v>
                </c:pt>
                <c:pt idx="718">
                  <c:v>1339.94</c:v>
                </c:pt>
                <c:pt idx="719">
                  <c:v>1339.94</c:v>
                </c:pt>
                <c:pt idx="720">
                  <c:v>1339.94</c:v>
                </c:pt>
                <c:pt idx="721">
                  <c:v>1339.94</c:v>
                </c:pt>
                <c:pt idx="722">
                  <c:v>1339.94</c:v>
                </c:pt>
                <c:pt idx="723">
                  <c:v>1339.94</c:v>
                </c:pt>
                <c:pt idx="724">
                  <c:v>1327.82</c:v>
                </c:pt>
                <c:pt idx="725">
                  <c:v>1327.82</c:v>
                </c:pt>
                <c:pt idx="726">
                  <c:v>1327.82</c:v>
                </c:pt>
                <c:pt idx="727">
                  <c:v>1327.82</c:v>
                </c:pt>
                <c:pt idx="728">
                  <c:v>1327.82</c:v>
                </c:pt>
                <c:pt idx="729">
                  <c:v>1327.82</c:v>
                </c:pt>
                <c:pt idx="730">
                  <c:v>1327.82</c:v>
                </c:pt>
                <c:pt idx="731">
                  <c:v>1327.82</c:v>
                </c:pt>
                <c:pt idx="732">
                  <c:v>1327.82</c:v>
                </c:pt>
                <c:pt idx="733">
                  <c:v>1327.82</c:v>
                </c:pt>
                <c:pt idx="734">
                  <c:v>1348.35</c:v>
                </c:pt>
                <c:pt idx="735">
                  <c:v>1348.35</c:v>
                </c:pt>
                <c:pt idx="736">
                  <c:v>1348.35</c:v>
                </c:pt>
                <c:pt idx="737">
                  <c:v>1348.35</c:v>
                </c:pt>
                <c:pt idx="738">
                  <c:v>1348.35</c:v>
                </c:pt>
                <c:pt idx="739">
                  <c:v>1348.35</c:v>
                </c:pt>
                <c:pt idx="740">
                  <c:v>1348.35</c:v>
                </c:pt>
                <c:pt idx="741">
                  <c:v>1348.35</c:v>
                </c:pt>
                <c:pt idx="742">
                  <c:v>1338.76</c:v>
                </c:pt>
                <c:pt idx="743">
                  <c:v>1338.76</c:v>
                </c:pt>
                <c:pt idx="744">
                  <c:v>1338.76</c:v>
                </c:pt>
                <c:pt idx="745">
                  <c:v>1338.76</c:v>
                </c:pt>
                <c:pt idx="746">
                  <c:v>1338.76</c:v>
                </c:pt>
                <c:pt idx="747">
                  <c:v>1338.76</c:v>
                </c:pt>
                <c:pt idx="748">
                  <c:v>1338.76</c:v>
                </c:pt>
                <c:pt idx="749">
                  <c:v>1359.89</c:v>
                </c:pt>
                <c:pt idx="750">
                  <c:v>1359.89</c:v>
                </c:pt>
                <c:pt idx="751">
                  <c:v>1359.89</c:v>
                </c:pt>
                <c:pt idx="752">
                  <c:v>1359.89</c:v>
                </c:pt>
                <c:pt idx="753">
                  <c:v>1352.97</c:v>
                </c:pt>
                <c:pt idx="754">
                  <c:v>1352.97</c:v>
                </c:pt>
                <c:pt idx="755">
                  <c:v>1352.97</c:v>
                </c:pt>
                <c:pt idx="756">
                  <c:v>1352.97</c:v>
                </c:pt>
                <c:pt idx="757">
                  <c:v>1352.97</c:v>
                </c:pt>
                <c:pt idx="758">
                  <c:v>1352.97</c:v>
                </c:pt>
                <c:pt idx="759">
                  <c:v>1378.91</c:v>
                </c:pt>
                <c:pt idx="760">
                  <c:v>1378.91</c:v>
                </c:pt>
                <c:pt idx="761">
                  <c:v>1378.91</c:v>
                </c:pt>
                <c:pt idx="762">
                  <c:v>1378.91</c:v>
                </c:pt>
                <c:pt idx="763">
                  <c:v>1378.91</c:v>
                </c:pt>
                <c:pt idx="764">
                  <c:v>1378.91</c:v>
                </c:pt>
                <c:pt idx="765">
                  <c:v>1378.91</c:v>
                </c:pt>
                <c:pt idx="766">
                  <c:v>1372.42</c:v>
                </c:pt>
                <c:pt idx="767">
                  <c:v>1370.96</c:v>
                </c:pt>
                <c:pt idx="768">
                  <c:v>1370.96</c:v>
                </c:pt>
                <c:pt idx="769">
                  <c:v>1370.96</c:v>
                </c:pt>
                <c:pt idx="770">
                  <c:v>1362</c:v>
                </c:pt>
                <c:pt idx="771">
                  <c:v>1353.54</c:v>
                </c:pt>
                <c:pt idx="772">
                  <c:v>1377.73</c:v>
                </c:pt>
                <c:pt idx="773">
                  <c:v>1377.73</c:v>
                </c:pt>
                <c:pt idx="774">
                  <c:v>1377.73</c:v>
                </c:pt>
                <c:pt idx="775">
                  <c:v>1377.73</c:v>
                </c:pt>
                <c:pt idx="776">
                  <c:v>1377.73</c:v>
                </c:pt>
                <c:pt idx="777">
                  <c:v>1377.73</c:v>
                </c:pt>
                <c:pt idx="778">
                  <c:v>1377.73</c:v>
                </c:pt>
                <c:pt idx="779">
                  <c:v>1377.73</c:v>
                </c:pt>
                <c:pt idx="780">
                  <c:v>1377.73</c:v>
                </c:pt>
                <c:pt idx="781">
                  <c:v>1377.73</c:v>
                </c:pt>
                <c:pt idx="782">
                  <c:v>1367.91</c:v>
                </c:pt>
                <c:pt idx="783">
                  <c:v>1367.91</c:v>
                </c:pt>
                <c:pt idx="784">
                  <c:v>1367.91</c:v>
                </c:pt>
                <c:pt idx="785">
                  <c:v>1367.91</c:v>
                </c:pt>
                <c:pt idx="786">
                  <c:v>1367.91</c:v>
                </c:pt>
                <c:pt idx="787">
                  <c:v>1367.91</c:v>
                </c:pt>
                <c:pt idx="788">
                  <c:v>1360.45</c:v>
                </c:pt>
                <c:pt idx="789">
                  <c:v>1351.6</c:v>
                </c:pt>
                <c:pt idx="790">
                  <c:v>1351.6</c:v>
                </c:pt>
                <c:pt idx="791">
                  <c:v>1345.84</c:v>
                </c:pt>
                <c:pt idx="792">
                  <c:v>1345.84</c:v>
                </c:pt>
                <c:pt idx="793">
                  <c:v>1345.84</c:v>
                </c:pt>
                <c:pt idx="794">
                  <c:v>1365.25</c:v>
                </c:pt>
                <c:pt idx="795">
                  <c:v>1365.25</c:v>
                </c:pt>
                <c:pt idx="796">
                  <c:v>1365.25</c:v>
                </c:pt>
                <c:pt idx="797">
                  <c:v>1365.25</c:v>
                </c:pt>
                <c:pt idx="798">
                  <c:v>1365.25</c:v>
                </c:pt>
                <c:pt idx="799">
                  <c:v>1365.25</c:v>
                </c:pt>
                <c:pt idx="800">
                  <c:v>1365.25</c:v>
                </c:pt>
                <c:pt idx="801">
                  <c:v>1365.25</c:v>
                </c:pt>
                <c:pt idx="802">
                  <c:v>1365.25</c:v>
                </c:pt>
                <c:pt idx="803">
                  <c:v>1365.25</c:v>
                </c:pt>
                <c:pt idx="804">
                  <c:v>1365.25</c:v>
                </c:pt>
                <c:pt idx="805">
                  <c:v>1365.25</c:v>
                </c:pt>
                <c:pt idx="806">
                  <c:v>1365.25</c:v>
                </c:pt>
                <c:pt idx="807">
                  <c:v>1365.25</c:v>
                </c:pt>
                <c:pt idx="808">
                  <c:v>1365.25</c:v>
                </c:pt>
                <c:pt idx="809">
                  <c:v>1365.25</c:v>
                </c:pt>
                <c:pt idx="810">
                  <c:v>1365.25</c:v>
                </c:pt>
                <c:pt idx="811">
                  <c:v>1365.25</c:v>
                </c:pt>
                <c:pt idx="812">
                  <c:v>1365.25</c:v>
                </c:pt>
                <c:pt idx="813">
                  <c:v>1365.25</c:v>
                </c:pt>
                <c:pt idx="814">
                  <c:v>1365.25</c:v>
                </c:pt>
                <c:pt idx="815">
                  <c:v>1365.25</c:v>
                </c:pt>
                <c:pt idx="816">
                  <c:v>1365.25</c:v>
                </c:pt>
                <c:pt idx="817">
                  <c:v>1365.25</c:v>
                </c:pt>
                <c:pt idx="818">
                  <c:v>1365.25</c:v>
                </c:pt>
                <c:pt idx="819">
                  <c:v>1365.25</c:v>
                </c:pt>
                <c:pt idx="820">
                  <c:v>1365.25</c:v>
                </c:pt>
                <c:pt idx="821">
                  <c:v>1365.25</c:v>
                </c:pt>
                <c:pt idx="822">
                  <c:v>1365.25</c:v>
                </c:pt>
                <c:pt idx="823">
                  <c:v>1365.25</c:v>
                </c:pt>
                <c:pt idx="824">
                  <c:v>1365.25</c:v>
                </c:pt>
                <c:pt idx="825">
                  <c:v>1365.25</c:v>
                </c:pt>
                <c:pt idx="826">
                  <c:v>1365.25</c:v>
                </c:pt>
                <c:pt idx="827">
                  <c:v>1365.25</c:v>
                </c:pt>
                <c:pt idx="828">
                  <c:v>1365.25</c:v>
                </c:pt>
                <c:pt idx="829">
                  <c:v>1365.25</c:v>
                </c:pt>
                <c:pt idx="830">
                  <c:v>1365.25</c:v>
                </c:pt>
                <c:pt idx="831">
                  <c:v>1365.25</c:v>
                </c:pt>
                <c:pt idx="832">
                  <c:v>1365.25</c:v>
                </c:pt>
                <c:pt idx="833">
                  <c:v>1365.25</c:v>
                </c:pt>
                <c:pt idx="834">
                  <c:v>1365.25</c:v>
                </c:pt>
                <c:pt idx="835">
                  <c:v>1365.25</c:v>
                </c:pt>
                <c:pt idx="836">
                  <c:v>1365.25</c:v>
                </c:pt>
                <c:pt idx="837">
                  <c:v>1365.25</c:v>
                </c:pt>
                <c:pt idx="838">
                  <c:v>1365.25</c:v>
                </c:pt>
                <c:pt idx="839">
                  <c:v>1365.25</c:v>
                </c:pt>
                <c:pt idx="840">
                  <c:v>1365.25</c:v>
                </c:pt>
                <c:pt idx="841">
                  <c:v>1365.25</c:v>
                </c:pt>
                <c:pt idx="842">
                  <c:v>1365.25</c:v>
                </c:pt>
                <c:pt idx="843">
                  <c:v>1365.25</c:v>
                </c:pt>
                <c:pt idx="844">
                  <c:v>1365.25</c:v>
                </c:pt>
                <c:pt idx="845">
                  <c:v>1365.25</c:v>
                </c:pt>
                <c:pt idx="846">
                  <c:v>1365.25</c:v>
                </c:pt>
                <c:pt idx="847">
                  <c:v>1365.25</c:v>
                </c:pt>
                <c:pt idx="848">
                  <c:v>1365.25</c:v>
                </c:pt>
                <c:pt idx="849">
                  <c:v>1365.25</c:v>
                </c:pt>
                <c:pt idx="850">
                  <c:v>1365.25</c:v>
                </c:pt>
                <c:pt idx="851">
                  <c:v>1365.25</c:v>
                </c:pt>
                <c:pt idx="852">
                  <c:v>1365.25</c:v>
                </c:pt>
                <c:pt idx="853">
                  <c:v>1365.25</c:v>
                </c:pt>
                <c:pt idx="854">
                  <c:v>1365.25</c:v>
                </c:pt>
                <c:pt idx="855">
                  <c:v>1365.25</c:v>
                </c:pt>
                <c:pt idx="856">
                  <c:v>1365.25</c:v>
                </c:pt>
                <c:pt idx="857">
                  <c:v>1365.25</c:v>
                </c:pt>
                <c:pt idx="858">
                  <c:v>1365.25</c:v>
                </c:pt>
                <c:pt idx="859">
                  <c:v>1365.25</c:v>
                </c:pt>
                <c:pt idx="860">
                  <c:v>1365.25</c:v>
                </c:pt>
                <c:pt idx="861">
                  <c:v>1365.25</c:v>
                </c:pt>
                <c:pt idx="862">
                  <c:v>1365.25</c:v>
                </c:pt>
                <c:pt idx="863">
                  <c:v>1365.25</c:v>
                </c:pt>
                <c:pt idx="864">
                  <c:v>1365.25</c:v>
                </c:pt>
                <c:pt idx="865">
                  <c:v>1365.25</c:v>
                </c:pt>
                <c:pt idx="866">
                  <c:v>1365.25</c:v>
                </c:pt>
                <c:pt idx="867">
                  <c:v>1365.25</c:v>
                </c:pt>
                <c:pt idx="868">
                  <c:v>1365.25</c:v>
                </c:pt>
                <c:pt idx="869">
                  <c:v>1365.25</c:v>
                </c:pt>
                <c:pt idx="870">
                  <c:v>1365.25</c:v>
                </c:pt>
                <c:pt idx="871">
                  <c:v>1365.25</c:v>
                </c:pt>
                <c:pt idx="872">
                  <c:v>1365.25</c:v>
                </c:pt>
                <c:pt idx="873">
                  <c:v>1365.25</c:v>
                </c:pt>
                <c:pt idx="874">
                  <c:v>1365.25</c:v>
                </c:pt>
                <c:pt idx="875">
                  <c:v>1365.25</c:v>
                </c:pt>
                <c:pt idx="876">
                  <c:v>1365.25</c:v>
                </c:pt>
                <c:pt idx="877">
                  <c:v>1365.25</c:v>
                </c:pt>
                <c:pt idx="878">
                  <c:v>1365.25</c:v>
                </c:pt>
                <c:pt idx="879">
                  <c:v>1365.25</c:v>
                </c:pt>
                <c:pt idx="880">
                  <c:v>1365.25</c:v>
                </c:pt>
                <c:pt idx="881">
                  <c:v>1365.25</c:v>
                </c:pt>
                <c:pt idx="882">
                  <c:v>1365.25</c:v>
                </c:pt>
                <c:pt idx="883">
                  <c:v>1365.25</c:v>
                </c:pt>
                <c:pt idx="884">
                  <c:v>1365.25</c:v>
                </c:pt>
                <c:pt idx="885">
                  <c:v>1365.25</c:v>
                </c:pt>
                <c:pt idx="886">
                  <c:v>1365.25</c:v>
                </c:pt>
                <c:pt idx="887">
                  <c:v>1365.25</c:v>
                </c:pt>
                <c:pt idx="888">
                  <c:v>1365.25</c:v>
                </c:pt>
                <c:pt idx="889">
                  <c:v>1365.25</c:v>
                </c:pt>
                <c:pt idx="890">
                  <c:v>1365.25</c:v>
                </c:pt>
                <c:pt idx="891">
                  <c:v>1365.25</c:v>
                </c:pt>
                <c:pt idx="892">
                  <c:v>1365.25</c:v>
                </c:pt>
                <c:pt idx="893">
                  <c:v>1365.25</c:v>
                </c:pt>
                <c:pt idx="894">
                  <c:v>1365.25</c:v>
                </c:pt>
                <c:pt idx="895">
                  <c:v>1365.25</c:v>
                </c:pt>
                <c:pt idx="896">
                  <c:v>1365.25</c:v>
                </c:pt>
                <c:pt idx="897">
                  <c:v>1365.25</c:v>
                </c:pt>
                <c:pt idx="898">
                  <c:v>1365.25</c:v>
                </c:pt>
                <c:pt idx="899">
                  <c:v>1365.25</c:v>
                </c:pt>
                <c:pt idx="900">
                  <c:v>1365.25</c:v>
                </c:pt>
                <c:pt idx="901">
                  <c:v>1365.25</c:v>
                </c:pt>
                <c:pt idx="902">
                  <c:v>1365.25</c:v>
                </c:pt>
                <c:pt idx="903">
                  <c:v>1365.25</c:v>
                </c:pt>
                <c:pt idx="904">
                  <c:v>1365.25</c:v>
                </c:pt>
                <c:pt idx="905">
                  <c:v>1365.25</c:v>
                </c:pt>
                <c:pt idx="906">
                  <c:v>1365.25</c:v>
                </c:pt>
                <c:pt idx="907">
                  <c:v>1365.25</c:v>
                </c:pt>
                <c:pt idx="908">
                  <c:v>1365.25</c:v>
                </c:pt>
                <c:pt idx="909">
                  <c:v>1365.25</c:v>
                </c:pt>
                <c:pt idx="910">
                  <c:v>1365.25</c:v>
                </c:pt>
                <c:pt idx="911">
                  <c:v>1365.25</c:v>
                </c:pt>
                <c:pt idx="912">
                  <c:v>1365.25</c:v>
                </c:pt>
                <c:pt idx="913">
                  <c:v>1365.25</c:v>
                </c:pt>
                <c:pt idx="914">
                  <c:v>1365.25</c:v>
                </c:pt>
                <c:pt idx="915">
                  <c:v>1365.25</c:v>
                </c:pt>
                <c:pt idx="916">
                  <c:v>1365.25</c:v>
                </c:pt>
                <c:pt idx="917">
                  <c:v>1365.25</c:v>
                </c:pt>
                <c:pt idx="918">
                  <c:v>1365.25</c:v>
                </c:pt>
                <c:pt idx="919">
                  <c:v>1365.25</c:v>
                </c:pt>
                <c:pt idx="920">
                  <c:v>1365.25</c:v>
                </c:pt>
                <c:pt idx="921">
                  <c:v>1365.25</c:v>
                </c:pt>
                <c:pt idx="922">
                  <c:v>1365.25</c:v>
                </c:pt>
                <c:pt idx="923">
                  <c:v>1365.25</c:v>
                </c:pt>
                <c:pt idx="924">
                  <c:v>1365.25</c:v>
                </c:pt>
                <c:pt idx="925">
                  <c:v>1365.25</c:v>
                </c:pt>
                <c:pt idx="926">
                  <c:v>1365.25</c:v>
                </c:pt>
                <c:pt idx="927">
                  <c:v>1365.25</c:v>
                </c:pt>
                <c:pt idx="928">
                  <c:v>1365.25</c:v>
                </c:pt>
                <c:pt idx="929">
                  <c:v>1365.25</c:v>
                </c:pt>
                <c:pt idx="930">
                  <c:v>1365.25</c:v>
                </c:pt>
                <c:pt idx="931">
                  <c:v>1365.25</c:v>
                </c:pt>
                <c:pt idx="932">
                  <c:v>1365.25</c:v>
                </c:pt>
                <c:pt idx="933">
                  <c:v>1365.25</c:v>
                </c:pt>
                <c:pt idx="934">
                  <c:v>1365.25</c:v>
                </c:pt>
                <c:pt idx="935">
                  <c:v>1365.25</c:v>
                </c:pt>
                <c:pt idx="936">
                  <c:v>1365.25</c:v>
                </c:pt>
                <c:pt idx="937">
                  <c:v>1365.25</c:v>
                </c:pt>
                <c:pt idx="938">
                  <c:v>1365.25</c:v>
                </c:pt>
                <c:pt idx="939">
                  <c:v>1365.25</c:v>
                </c:pt>
                <c:pt idx="940">
                  <c:v>1365.25</c:v>
                </c:pt>
                <c:pt idx="941">
                  <c:v>1365.25</c:v>
                </c:pt>
                <c:pt idx="942">
                  <c:v>1365.25</c:v>
                </c:pt>
                <c:pt idx="943">
                  <c:v>1365.25</c:v>
                </c:pt>
                <c:pt idx="944">
                  <c:v>1365.25</c:v>
                </c:pt>
                <c:pt idx="945">
                  <c:v>1365.25</c:v>
                </c:pt>
                <c:pt idx="946">
                  <c:v>1365.25</c:v>
                </c:pt>
                <c:pt idx="947">
                  <c:v>1365.25</c:v>
                </c:pt>
                <c:pt idx="948">
                  <c:v>1365.25</c:v>
                </c:pt>
                <c:pt idx="949">
                  <c:v>1365.25</c:v>
                </c:pt>
                <c:pt idx="950">
                  <c:v>1365.25</c:v>
                </c:pt>
                <c:pt idx="951">
                  <c:v>1365.25</c:v>
                </c:pt>
                <c:pt idx="952">
                  <c:v>1365.25</c:v>
                </c:pt>
                <c:pt idx="953">
                  <c:v>1365.25</c:v>
                </c:pt>
                <c:pt idx="954">
                  <c:v>1365.25</c:v>
                </c:pt>
                <c:pt idx="955">
                  <c:v>1365.25</c:v>
                </c:pt>
                <c:pt idx="956">
                  <c:v>1365.25</c:v>
                </c:pt>
                <c:pt idx="957">
                  <c:v>1365.25</c:v>
                </c:pt>
                <c:pt idx="958">
                  <c:v>1365.25</c:v>
                </c:pt>
                <c:pt idx="959">
                  <c:v>1365.25</c:v>
                </c:pt>
                <c:pt idx="960">
                  <c:v>1365.25</c:v>
                </c:pt>
                <c:pt idx="961">
                  <c:v>1365.25</c:v>
                </c:pt>
                <c:pt idx="962">
                  <c:v>1365.25</c:v>
                </c:pt>
                <c:pt idx="963">
                  <c:v>1365.25</c:v>
                </c:pt>
                <c:pt idx="964">
                  <c:v>1365.25</c:v>
                </c:pt>
                <c:pt idx="965">
                  <c:v>1365.25</c:v>
                </c:pt>
                <c:pt idx="966">
                  <c:v>1365.25</c:v>
                </c:pt>
                <c:pt idx="967">
                  <c:v>1365.25</c:v>
                </c:pt>
                <c:pt idx="968">
                  <c:v>1365.25</c:v>
                </c:pt>
                <c:pt idx="969">
                  <c:v>1365.25</c:v>
                </c:pt>
                <c:pt idx="970">
                  <c:v>1365.25</c:v>
                </c:pt>
                <c:pt idx="971">
                  <c:v>1365.25</c:v>
                </c:pt>
                <c:pt idx="972">
                  <c:v>1365.25</c:v>
                </c:pt>
                <c:pt idx="973">
                  <c:v>1365.25</c:v>
                </c:pt>
                <c:pt idx="974">
                  <c:v>1365.25</c:v>
                </c:pt>
                <c:pt idx="975">
                  <c:v>1365.25</c:v>
                </c:pt>
                <c:pt idx="976">
                  <c:v>1365.25</c:v>
                </c:pt>
                <c:pt idx="977">
                  <c:v>1365.25</c:v>
                </c:pt>
                <c:pt idx="978">
                  <c:v>1365.25</c:v>
                </c:pt>
                <c:pt idx="979">
                  <c:v>1365.25</c:v>
                </c:pt>
                <c:pt idx="980">
                  <c:v>1365.25</c:v>
                </c:pt>
                <c:pt idx="981">
                  <c:v>1365.25</c:v>
                </c:pt>
                <c:pt idx="982">
                  <c:v>1365.25</c:v>
                </c:pt>
                <c:pt idx="983">
                  <c:v>1365.25</c:v>
                </c:pt>
                <c:pt idx="984">
                  <c:v>1365.25</c:v>
                </c:pt>
                <c:pt idx="985">
                  <c:v>1365.25</c:v>
                </c:pt>
                <c:pt idx="986">
                  <c:v>1365.25</c:v>
                </c:pt>
                <c:pt idx="987">
                  <c:v>1365.25</c:v>
                </c:pt>
                <c:pt idx="988">
                  <c:v>1365.25</c:v>
                </c:pt>
                <c:pt idx="989">
                  <c:v>1365.25</c:v>
                </c:pt>
                <c:pt idx="990">
                  <c:v>1365.25</c:v>
                </c:pt>
                <c:pt idx="991">
                  <c:v>1365.25</c:v>
                </c:pt>
                <c:pt idx="992">
                  <c:v>1365.25</c:v>
                </c:pt>
                <c:pt idx="993">
                  <c:v>1365.25</c:v>
                </c:pt>
                <c:pt idx="994">
                  <c:v>1365.25</c:v>
                </c:pt>
                <c:pt idx="995">
                  <c:v>1365.25</c:v>
                </c:pt>
                <c:pt idx="996">
                  <c:v>1365.25</c:v>
                </c:pt>
                <c:pt idx="997">
                  <c:v>1365.25</c:v>
                </c:pt>
                <c:pt idx="998">
                  <c:v>1365.25</c:v>
                </c:pt>
                <c:pt idx="999">
                  <c:v>1365.25</c:v>
                </c:pt>
                <c:pt idx="1000">
                  <c:v>1320.46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1246480"/>
        <c:axId val="591233968"/>
      </c:scatterChart>
      <c:valAx>
        <c:axId val="591246480"/>
        <c:scaling>
          <c:orientation val="minMax"/>
          <c:max val="4000"/>
          <c:min val="10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in VTU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233968"/>
        <c:crosses val="autoZero"/>
        <c:crossBetween val="midCat"/>
      </c:valAx>
      <c:valAx>
        <c:axId val="591233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in</a:t>
                </a:r>
                <a:r>
                  <a:rPr lang="en-US" baseline="0"/>
                  <a:t> VTU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2464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46321-A052-496C-8919-890FC4CB6E1B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11F92-BE19-4E87-BD9A-A02D12982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46321-A052-496C-8919-890FC4CB6E1B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11F92-BE19-4E87-BD9A-A02D12982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73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46321-A052-496C-8919-890FC4CB6E1B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11F92-BE19-4E87-BD9A-A02D12982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15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46321-A052-496C-8919-890FC4CB6E1B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11F92-BE19-4E87-BD9A-A02D12982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98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46321-A052-496C-8919-890FC4CB6E1B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11F92-BE19-4E87-BD9A-A02D12982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2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46321-A052-496C-8919-890FC4CB6E1B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11F92-BE19-4E87-BD9A-A02D12982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00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46321-A052-496C-8919-890FC4CB6E1B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11F92-BE19-4E87-BD9A-A02D12982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862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46321-A052-496C-8919-890FC4CB6E1B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11F92-BE19-4E87-BD9A-A02D12982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4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46321-A052-496C-8919-890FC4CB6E1B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11F92-BE19-4E87-BD9A-A02D12982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86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46321-A052-496C-8919-890FC4CB6E1B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11F92-BE19-4E87-BD9A-A02D12982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84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46321-A052-496C-8919-890FC4CB6E1B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11F92-BE19-4E87-BD9A-A02D12982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87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46321-A052-496C-8919-890FC4CB6E1B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11F92-BE19-4E87-BD9A-A02D12982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47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19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46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14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4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86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3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08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42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36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06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74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443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89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01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995815"/>
              </p:ext>
            </p:extLst>
          </p:nvPr>
        </p:nvGraphicFramePr>
        <p:xfrm>
          <a:off x="1764082" y="284445"/>
          <a:ext cx="8663836" cy="6289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84200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8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15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26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771320"/>
              </p:ext>
            </p:extLst>
          </p:nvPr>
        </p:nvGraphicFramePr>
        <p:xfrm>
          <a:off x="1764082" y="284445"/>
          <a:ext cx="8663836" cy="6289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2028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89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2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38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70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81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11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35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43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62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70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5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80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86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2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43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62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16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4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11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98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2118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48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51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9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373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568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579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90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91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67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89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428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34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51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34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177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20" y="277095"/>
            <a:ext cx="8675360" cy="630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02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17</Words>
  <Application>Microsoft Office PowerPoint</Application>
  <PresentationFormat>Widescreen</PresentationFormat>
  <Paragraphs>6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Lea</dc:creator>
  <cp:lastModifiedBy>Nathan Lea</cp:lastModifiedBy>
  <cp:revision>7</cp:revision>
  <dcterms:created xsi:type="dcterms:W3CDTF">2016-04-19T01:48:44Z</dcterms:created>
  <dcterms:modified xsi:type="dcterms:W3CDTF">2016-04-19T02:41:45Z</dcterms:modified>
</cp:coreProperties>
</file>